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notesMasterIdLst>
    <p:notesMasterId r:id="rId23"/>
  </p:notesMasterIdLst>
  <p:sldIdLst>
    <p:sldId id="343" r:id="rId2"/>
    <p:sldId id="359" r:id="rId3"/>
    <p:sldId id="344" r:id="rId4"/>
    <p:sldId id="356" r:id="rId5"/>
    <p:sldId id="357" r:id="rId6"/>
    <p:sldId id="355" r:id="rId7"/>
    <p:sldId id="328" r:id="rId8"/>
    <p:sldId id="347" r:id="rId9"/>
    <p:sldId id="348" r:id="rId10"/>
    <p:sldId id="349" r:id="rId11"/>
    <p:sldId id="350" r:id="rId12"/>
    <p:sldId id="361" r:id="rId13"/>
    <p:sldId id="351" r:id="rId14"/>
    <p:sldId id="358" r:id="rId15"/>
    <p:sldId id="352" r:id="rId16"/>
    <p:sldId id="363" r:id="rId17"/>
    <p:sldId id="353" r:id="rId18"/>
    <p:sldId id="360" r:id="rId19"/>
    <p:sldId id="364" r:id="rId20"/>
    <p:sldId id="354" r:id="rId21"/>
    <p:sldId id="362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461"/>
    <p:restoredTop sz="87808"/>
  </p:normalViewPr>
  <p:slideViewPr>
    <p:cSldViewPr snapToGrid="0">
      <p:cViewPr varScale="1">
        <p:scale>
          <a:sx n="111" d="100"/>
          <a:sy n="111" d="100"/>
        </p:scale>
        <p:origin x="169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9D512F-F852-CD4B-9885-180DAA154D29}" type="datetimeFigureOut">
              <a:rPr kumimoji="1" lang="zh-CN" altLang="en-US" smtClean="0"/>
              <a:t>2026/6/11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5C51F7-1D60-EA43-AC84-335C017B4764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8421869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2026/6/11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1815066"/>
      </p:ext>
    </p:extLst>
  </p:cSld>
  <p:clrMapOvr>
    <a:masterClrMapping/>
  </p:clrMapOvr>
  <p:transition>
    <p:wheel spokes="8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2026/6/11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5400732"/>
      </p:ext>
    </p:extLst>
  </p:cSld>
  <p:clrMapOvr>
    <a:masterClrMapping/>
  </p:clrMapOvr>
  <p:transition>
    <p:wheel spokes="8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2026/6/11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9455595"/>
      </p:ext>
    </p:extLst>
  </p:cSld>
  <p:clrMapOvr>
    <a:masterClrMapping/>
  </p:clrMapOvr>
  <p:transition>
    <p:wheel spokes="8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2026/6/11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3538805"/>
      </p:ext>
    </p:extLst>
  </p:cSld>
  <p:clrMapOvr>
    <a:masterClrMapping/>
  </p:clrMapOvr>
  <p:transition>
    <p:wheel spokes="8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2026/6/11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3084610"/>
      </p:ext>
    </p:extLst>
  </p:cSld>
  <p:clrMapOvr>
    <a:masterClrMapping/>
  </p:clrMapOvr>
  <p:transition>
    <p:wheel spokes="8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2026/6/11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2154003"/>
      </p:ext>
    </p:extLst>
  </p:cSld>
  <p:clrMapOvr>
    <a:masterClrMapping/>
  </p:clrMapOvr>
  <p:transition>
    <p:wheel spokes="8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2026/6/11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27564DD6-E6B8-8F4F-8F9D-769578E82E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3" y="0"/>
            <a:ext cx="121838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24435"/>
      </p:ext>
    </p:extLst>
  </p:cSld>
  <p:clrMapOvr>
    <a:masterClrMapping/>
  </p:clrMapOvr>
  <p:transition>
    <p:wheel spokes="8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2026/6/11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9606413"/>
      </p:ext>
    </p:extLst>
  </p:cSld>
  <p:clrMapOvr>
    <a:masterClrMapping/>
  </p:clrMapOvr>
  <p:transition>
    <p:wheel spokes="8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2026/6/11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2017036"/>
      </p:ext>
    </p:extLst>
  </p:cSld>
  <p:clrMapOvr>
    <a:masterClrMapping/>
  </p:clrMapOvr>
  <p:transition>
    <p:wheel spokes="8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2026/6/11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4470204"/>
      </p:ext>
    </p:extLst>
  </p:cSld>
  <p:clrMapOvr>
    <a:masterClrMapping/>
  </p:clrMapOvr>
  <p:transition>
    <p:wheel spokes="8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2026/6/11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1266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2026/6/11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8592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>
    <p:wheel spokes="8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B96E6D0D-F060-F11B-0681-3A34E0478122}"/>
              </a:ext>
            </a:extLst>
          </p:cNvPr>
          <p:cNvSpPr/>
          <p:nvPr/>
        </p:nvSpPr>
        <p:spPr>
          <a:xfrm>
            <a:off x="3382288" y="1258425"/>
            <a:ext cx="5427424" cy="1200329"/>
          </a:xfrm>
          <a:prstGeom prst="rect">
            <a:avLst/>
          </a:prstGeom>
          <a:solidFill>
            <a:schemeClr val="bg1">
              <a:alpha val="57000"/>
            </a:schemeClr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di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7200" b="1" i="0" u="none" strike="noStrike" kern="1200" cap="none" spc="50" normalizeH="0" baseline="0" noProof="0" dirty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霸道秘籍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C3DA83DA-A9A6-3DAD-CC9D-2F423A72D7DD}"/>
              </a:ext>
            </a:extLst>
          </p:cNvPr>
          <p:cNvSpPr txBox="1"/>
          <p:nvPr/>
        </p:nvSpPr>
        <p:spPr>
          <a:xfrm>
            <a:off x="2369247" y="2935224"/>
            <a:ext cx="7453506" cy="207460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just">
              <a:lnSpc>
                <a:spcPct val="125000"/>
              </a:lnSpc>
              <a:defRPr kumimoji="1" sz="280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defRPr>
            </a:lvl1pPr>
          </a:lstStyle>
          <a:p>
            <a:pPr algn="ctr"/>
            <a:r>
              <a:rPr lang="zh-CN" altLang="en-US" sz="3600" b="1" dirty="0"/>
              <a:t>核心：</a:t>
            </a:r>
            <a:endParaRPr lang="en-US" altLang="zh-CN" sz="3600" b="1" dirty="0"/>
          </a:p>
          <a:p>
            <a:pPr algn="ctr"/>
            <a:r>
              <a:rPr lang="zh-CN" altLang="en-US" sz="3600" b="1" dirty="0"/>
              <a:t>！！！合理利用一切规则！！！</a:t>
            </a:r>
            <a:endParaRPr lang="en-US" altLang="zh-CN" sz="3600" b="1" dirty="0"/>
          </a:p>
          <a:p>
            <a:pPr algn="ctr"/>
            <a:r>
              <a:rPr lang="zh-CN" altLang="en-US" sz="3600" b="1" dirty="0"/>
              <a:t>（合理、合法、合规地钻空子）</a:t>
            </a:r>
            <a:endParaRPr lang="en-US" altLang="zh-CN" sz="3600" b="1" dirty="0"/>
          </a:p>
        </p:txBody>
      </p:sp>
    </p:spTree>
    <p:extLst>
      <p:ext uri="{BB962C8B-B14F-4D97-AF65-F5344CB8AC3E}">
        <p14:creationId xmlns:p14="http://schemas.microsoft.com/office/powerpoint/2010/main" val="1416008534"/>
      </p:ext>
    </p:extLst>
  </p:cSld>
  <p:clrMapOvr>
    <a:masterClrMapping/>
  </p:clrMapOvr>
  <p:transition>
    <p:wheel spokes="8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80EE62AC-F99B-6B02-BE84-C4A4CE0F1584}"/>
              </a:ext>
            </a:extLst>
          </p:cNvPr>
          <p:cNvSpPr txBox="1"/>
          <p:nvPr/>
        </p:nvSpPr>
        <p:spPr>
          <a:xfrm>
            <a:off x="591312" y="1501964"/>
            <a:ext cx="11009376" cy="340381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just">
              <a:lnSpc>
                <a:spcPct val="125000"/>
              </a:lnSpc>
              <a:defRPr kumimoji="1" sz="280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defRPr>
            </a:lvl1pPr>
          </a:lstStyle>
          <a:p>
            <a:r>
              <a:rPr lang="zh-CN" altLang="en-US" sz="3600" dirty="0"/>
              <a:t>考试时间策略：</a:t>
            </a:r>
            <a:endParaRPr lang="en-US" altLang="zh-CN" sz="3600" dirty="0"/>
          </a:p>
          <a:p>
            <a:r>
              <a:rPr lang="en-US" altLang="zh-CN" dirty="0"/>
              <a:t>	1.</a:t>
            </a:r>
            <a:r>
              <a:rPr lang="zh-CN" altLang="en-US" dirty="0"/>
              <a:t>一道大题分值几分，就做几分钟，每道大题多出来的时间都匀给最后一题</a:t>
            </a:r>
            <a:endParaRPr lang="en-US" altLang="zh-CN" dirty="0"/>
          </a:p>
          <a:p>
            <a:r>
              <a:rPr lang="en-US" altLang="zh-CN" dirty="0"/>
              <a:t>	2.</a:t>
            </a:r>
            <a:r>
              <a:rPr lang="zh-CN" altLang="en-US" dirty="0"/>
              <a:t>试卷发下来后就能翻书（除非监考老师提醒）</a:t>
            </a:r>
            <a:endParaRPr lang="en-US" altLang="zh-CN" dirty="0"/>
          </a:p>
          <a:p>
            <a:r>
              <a:rPr lang="en-US" altLang="zh-CN" dirty="0"/>
              <a:t>	3.</a:t>
            </a:r>
            <a:r>
              <a:rPr lang="zh-CN" altLang="en-US" dirty="0"/>
              <a:t>最后一道作文题留足</a:t>
            </a:r>
            <a:r>
              <a:rPr lang="en-US" altLang="zh-CN" dirty="0"/>
              <a:t>10</a:t>
            </a:r>
            <a:r>
              <a:rPr lang="zh-CN" altLang="en-US" dirty="0"/>
              <a:t>分钟</a:t>
            </a:r>
            <a:endParaRPr lang="en-US" altLang="zh-CN" dirty="0"/>
          </a:p>
          <a:p>
            <a:r>
              <a:rPr lang="en-US" altLang="zh-CN" dirty="0"/>
              <a:t>	4.</a:t>
            </a:r>
            <a:r>
              <a:rPr lang="zh-CN" altLang="en-US" dirty="0"/>
              <a:t>遇到犹豫不决现行跳过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687109331"/>
      </p:ext>
    </p:extLst>
  </p:cSld>
  <p:clrMapOvr>
    <a:masterClrMapping/>
  </p:clrMapOvr>
  <p:transition>
    <p:wheel spokes="8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A30B92B6-0184-74C8-1FB0-462A6D5ED95C}"/>
              </a:ext>
            </a:extLst>
          </p:cNvPr>
          <p:cNvSpPr txBox="1"/>
          <p:nvPr/>
        </p:nvSpPr>
        <p:spPr>
          <a:xfrm>
            <a:off x="1993897" y="362127"/>
            <a:ext cx="8204206" cy="62324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just">
              <a:lnSpc>
                <a:spcPct val="125000"/>
              </a:lnSpc>
              <a:defRPr kumimoji="1" sz="280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defRPr>
            </a:lvl1pPr>
          </a:lstStyle>
          <a:p>
            <a:pPr algn="ctr"/>
            <a:r>
              <a:rPr lang="zh-CN" altLang="en-US" sz="3200" dirty="0"/>
              <a:t>一</a:t>
            </a:r>
            <a:r>
              <a:rPr lang="en-US" altLang="zh-CN" sz="3200" dirty="0"/>
              <a:t>.1——</a:t>
            </a:r>
            <a:r>
              <a:rPr lang="zh-CN" altLang="en-US" sz="3200" dirty="0"/>
              <a:t>从时空角度考察对历史的基本认知</a:t>
            </a: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E936D160-C1CA-BF21-20ED-86994BF7BF4A}"/>
              </a:ext>
            </a:extLst>
          </p:cNvPr>
          <p:cNvSpPr/>
          <p:nvPr/>
        </p:nvSpPr>
        <p:spPr>
          <a:xfrm>
            <a:off x="4133088" y="362127"/>
            <a:ext cx="1042416" cy="79001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B761B88-AD77-0C36-2F5E-C0417D0FBCA8}"/>
              </a:ext>
            </a:extLst>
          </p:cNvPr>
          <p:cNvSpPr txBox="1"/>
          <p:nvPr/>
        </p:nvSpPr>
        <p:spPr>
          <a:xfrm>
            <a:off x="664465" y="1694102"/>
            <a:ext cx="4812781" cy="378853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just">
              <a:lnSpc>
                <a:spcPct val="125000"/>
              </a:lnSpc>
              <a:defRPr kumimoji="1" sz="280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defRPr>
            </a:lvl1pPr>
          </a:lstStyle>
          <a:p>
            <a:r>
              <a:rPr lang="zh-CN" altLang="en-US" dirty="0"/>
              <a:t>时间：先后排序</a:t>
            </a:r>
            <a:endParaRPr lang="en-US" altLang="zh-CN" dirty="0"/>
          </a:p>
          <a:p>
            <a:r>
              <a:rPr lang="en-US" altLang="zh-CN" dirty="0"/>
              <a:t>	</a:t>
            </a:r>
            <a:r>
              <a:rPr lang="zh-CN" altLang="en-US" dirty="0"/>
              <a:t>中国</a:t>
            </a:r>
            <a:endParaRPr lang="en-US" altLang="zh-CN" dirty="0"/>
          </a:p>
          <a:p>
            <a:r>
              <a:rPr lang="en-US" altLang="zh-CN" dirty="0"/>
              <a:t>	</a:t>
            </a:r>
            <a:r>
              <a:rPr lang="zh-CN" altLang="en-US" dirty="0"/>
              <a:t>根据</a:t>
            </a:r>
            <a:r>
              <a:rPr lang="zh-CN" altLang="en-US" dirty="0">
                <a:solidFill>
                  <a:srgbClr val="FFC000"/>
                </a:solidFill>
              </a:rPr>
              <a:t>物品</a:t>
            </a:r>
            <a:r>
              <a:rPr lang="zh-CN" altLang="en-US" dirty="0"/>
              <a:t>或</a:t>
            </a:r>
            <a:r>
              <a:rPr lang="zh-CN" altLang="en-US" dirty="0">
                <a:solidFill>
                  <a:srgbClr val="FFC000"/>
                </a:solidFill>
              </a:rPr>
              <a:t>人物</a:t>
            </a:r>
            <a:r>
              <a:rPr lang="zh-CN" altLang="en-US" dirty="0"/>
              <a:t>或</a:t>
            </a:r>
            <a:r>
              <a:rPr lang="zh-CN" altLang="en-US" dirty="0">
                <a:solidFill>
                  <a:srgbClr val="FFC000"/>
                </a:solidFill>
              </a:rPr>
              <a:t>事件</a:t>
            </a:r>
            <a:r>
              <a:rPr lang="zh-CN" altLang="en-US" dirty="0"/>
              <a:t>确定朝代先后顺序</a:t>
            </a:r>
            <a:endParaRPr lang="en-US" altLang="zh-CN" dirty="0"/>
          </a:p>
          <a:p>
            <a:r>
              <a:rPr lang="en-US" altLang="zh-CN" dirty="0"/>
              <a:t>	</a:t>
            </a:r>
            <a:r>
              <a:rPr lang="zh-CN" altLang="en-US" dirty="0"/>
              <a:t>世界</a:t>
            </a:r>
            <a:endParaRPr lang="en-US" altLang="zh-CN" dirty="0"/>
          </a:p>
          <a:p>
            <a:r>
              <a:rPr lang="en-US" altLang="zh-CN" dirty="0"/>
              <a:t>	</a:t>
            </a:r>
            <a:r>
              <a:rPr lang="zh-CN" altLang="en-US" dirty="0"/>
              <a:t>根据</a:t>
            </a:r>
            <a:r>
              <a:rPr lang="zh-CN" altLang="en-US" dirty="0">
                <a:solidFill>
                  <a:srgbClr val="FFC000"/>
                </a:solidFill>
              </a:rPr>
              <a:t>物品</a:t>
            </a:r>
            <a:r>
              <a:rPr lang="zh-CN" altLang="en-US" dirty="0"/>
              <a:t>或</a:t>
            </a:r>
            <a:r>
              <a:rPr lang="zh-CN" altLang="en-US" dirty="0">
                <a:solidFill>
                  <a:srgbClr val="FFC000"/>
                </a:solidFill>
              </a:rPr>
              <a:t>人物</a:t>
            </a:r>
            <a:r>
              <a:rPr lang="zh-CN" altLang="en-US" dirty="0"/>
              <a:t>或</a:t>
            </a:r>
            <a:r>
              <a:rPr lang="zh-CN" altLang="en-US" dirty="0">
                <a:solidFill>
                  <a:srgbClr val="FFC000"/>
                </a:solidFill>
              </a:rPr>
              <a:t>事件</a:t>
            </a:r>
            <a:r>
              <a:rPr lang="zh-CN" altLang="en-US" dirty="0"/>
              <a:t>确定朝代先后顺序</a:t>
            </a:r>
            <a:endParaRPr lang="en-US" altLang="zh-CN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8DF79D3-44C9-1141-1463-6D37A27E9EB3}"/>
              </a:ext>
            </a:extLst>
          </p:cNvPr>
          <p:cNvSpPr txBox="1"/>
          <p:nvPr/>
        </p:nvSpPr>
        <p:spPr>
          <a:xfrm>
            <a:off x="7145016" y="1963407"/>
            <a:ext cx="4153919" cy="32499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just">
              <a:lnSpc>
                <a:spcPct val="125000"/>
              </a:lnSpc>
              <a:defRPr kumimoji="1" sz="280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defRPr>
            </a:lvl1pPr>
          </a:lstStyle>
          <a:p>
            <a:pPr algn="ctr"/>
            <a:r>
              <a:rPr lang="zh-CN" altLang="en-US" dirty="0"/>
              <a:t>空间：地理位置分布</a:t>
            </a:r>
            <a:endParaRPr lang="en-US" altLang="zh-CN" dirty="0"/>
          </a:p>
          <a:p>
            <a:r>
              <a:rPr lang="zh-CN" altLang="en-US" dirty="0"/>
              <a:t>中国</a:t>
            </a:r>
            <a:endParaRPr lang="en-US" altLang="zh-CN" dirty="0"/>
          </a:p>
          <a:p>
            <a:r>
              <a:rPr lang="zh-CN" altLang="en-US" dirty="0"/>
              <a:t>根据</a:t>
            </a:r>
            <a:r>
              <a:rPr lang="zh-CN" altLang="en-US" dirty="0">
                <a:solidFill>
                  <a:srgbClr val="FFC000"/>
                </a:solidFill>
              </a:rPr>
              <a:t>地图</a:t>
            </a:r>
            <a:r>
              <a:rPr lang="zh-CN" altLang="en-US" dirty="0"/>
              <a:t>判断朝代</a:t>
            </a:r>
            <a:endParaRPr lang="en-US" altLang="zh-CN" dirty="0"/>
          </a:p>
          <a:p>
            <a:r>
              <a:rPr lang="zh-CN" altLang="en-US" dirty="0"/>
              <a:t>世界</a:t>
            </a:r>
            <a:endParaRPr lang="en-US" altLang="zh-CN" dirty="0"/>
          </a:p>
          <a:p>
            <a:r>
              <a:rPr lang="zh-CN" altLang="en-US" dirty="0"/>
              <a:t>根据</a:t>
            </a:r>
            <a:r>
              <a:rPr lang="zh-CN" altLang="en-US" dirty="0">
                <a:solidFill>
                  <a:srgbClr val="FFC000"/>
                </a:solidFill>
              </a:rPr>
              <a:t>文明成果</a:t>
            </a:r>
            <a:r>
              <a:rPr lang="zh-CN" altLang="en-US" dirty="0"/>
              <a:t>或</a:t>
            </a:r>
            <a:r>
              <a:rPr lang="zh-CN" altLang="en-US" dirty="0">
                <a:solidFill>
                  <a:srgbClr val="FFC000"/>
                </a:solidFill>
              </a:rPr>
              <a:t>历史人物</a:t>
            </a:r>
            <a:r>
              <a:rPr lang="zh-CN" altLang="en-US" dirty="0"/>
              <a:t>确定古代文明区域</a:t>
            </a:r>
          </a:p>
        </p:txBody>
      </p:sp>
      <p:cxnSp>
        <p:nvCxnSpPr>
          <p:cNvPr id="9" name="直线连接符 8">
            <a:extLst>
              <a:ext uri="{FF2B5EF4-FFF2-40B4-BE49-F238E27FC236}">
                <a16:creationId xmlns:a16="http://schemas.microsoft.com/office/drawing/2014/main" id="{D6CF8BB2-DBDA-5059-A5E5-82369523FC2D}"/>
              </a:ext>
            </a:extLst>
          </p:cNvPr>
          <p:cNvCxnSpPr/>
          <p:nvPr/>
        </p:nvCxnSpPr>
        <p:spPr>
          <a:xfrm>
            <a:off x="6233160" y="1512684"/>
            <a:ext cx="0" cy="5029200"/>
          </a:xfrm>
          <a:prstGeom prst="line">
            <a:avLst/>
          </a:prstGeom>
          <a:ln w="28575">
            <a:solidFill>
              <a:srgbClr val="C0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8356237"/>
      </p:ext>
    </p:extLst>
  </p:cSld>
  <p:clrMapOvr>
    <a:masterClrMapping/>
  </p:clrMapOvr>
  <p:transition>
    <p:wheel spokes="8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5787D63F-5D95-A699-D242-DA13C58E8A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559" y="1744657"/>
            <a:ext cx="5543721" cy="4765871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3F10F2FD-ADF0-98D2-0C07-7E5BDCFE85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0829" y="1239532"/>
            <a:ext cx="6044409" cy="5408155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2F5777A6-CA1D-FAC2-3715-C72AC9A48CF3}"/>
              </a:ext>
            </a:extLst>
          </p:cNvPr>
          <p:cNvSpPr txBox="1"/>
          <p:nvPr/>
        </p:nvSpPr>
        <p:spPr>
          <a:xfrm>
            <a:off x="256762" y="0"/>
            <a:ext cx="11639807" cy="163410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just">
              <a:lnSpc>
                <a:spcPct val="125000"/>
              </a:lnSpc>
              <a:defRPr kumimoji="1" sz="280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defRPr>
            </a:lvl1pPr>
          </a:lstStyle>
          <a:p>
            <a:r>
              <a:rPr lang="zh-CN" altLang="en-US" dirty="0"/>
              <a:t>地图：</a:t>
            </a:r>
            <a:endParaRPr lang="en-US" altLang="zh-CN" dirty="0"/>
          </a:p>
          <a:p>
            <a:r>
              <a:rPr lang="en-US" altLang="zh-CN" dirty="0"/>
              <a:t>	</a:t>
            </a:r>
            <a:r>
              <a:rPr lang="zh-CN" altLang="en-US" dirty="0"/>
              <a:t>注意首都、边界线、民族关系、中央对地方的管理（包括边疆），也就是图例</a:t>
            </a:r>
          </a:p>
        </p:txBody>
      </p:sp>
    </p:spTree>
    <p:extLst>
      <p:ext uri="{BB962C8B-B14F-4D97-AF65-F5344CB8AC3E}">
        <p14:creationId xmlns:p14="http://schemas.microsoft.com/office/powerpoint/2010/main" val="3053015219"/>
      </p:ext>
    </p:extLst>
  </p:cSld>
  <p:clrMapOvr>
    <a:masterClrMapping/>
  </p:clrMapOvr>
  <p:transition>
    <p:wheel spokes="8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94914E3A-BC89-3425-EB8D-63C2D3CA1F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0712" y="1938807"/>
            <a:ext cx="4229709" cy="481838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2B6F9E6B-6CCE-3F4C-333C-6305E8CF77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6529" y="100813"/>
            <a:ext cx="7478941" cy="1741956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6164AC1D-F824-198D-E45A-9CE860FEEA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9958" y="1915054"/>
            <a:ext cx="4891024" cy="4820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075730"/>
      </p:ext>
    </p:extLst>
  </p:cSld>
  <p:clrMapOvr>
    <a:masterClrMapping/>
  </p:clrMapOvr>
  <p:transition>
    <p:wheel spokes="8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示&#10;&#10;AI 生成的内容可能不正确。">
            <a:extLst>
              <a:ext uri="{FF2B5EF4-FFF2-40B4-BE49-F238E27FC236}">
                <a16:creationId xmlns:a16="http://schemas.microsoft.com/office/drawing/2014/main" id="{BEA15CDF-0449-2151-115B-03517198D6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9001" y="986790"/>
            <a:ext cx="8613997" cy="488442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46E69936-0D07-C612-D7AE-2AE3A26867E2}"/>
              </a:ext>
            </a:extLst>
          </p:cNvPr>
          <p:cNvSpPr txBox="1"/>
          <p:nvPr/>
        </p:nvSpPr>
        <p:spPr>
          <a:xfrm>
            <a:off x="2478024" y="5187993"/>
            <a:ext cx="1106424" cy="461665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zh-CN" altLang="en-US" sz="2400" dirty="0">
                <a:latin typeface="KaiTi" panose="02010609060101010101" pitchFamily="49" charset="-122"/>
                <a:ea typeface="KaiTi" panose="02010609060101010101" pitchFamily="49" charset="-122"/>
              </a:rPr>
              <a:t>古罗马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865DC789-5433-B00D-49A4-691489B5BFB2}"/>
              </a:ext>
            </a:extLst>
          </p:cNvPr>
          <p:cNvSpPr txBox="1"/>
          <p:nvPr/>
        </p:nvSpPr>
        <p:spPr>
          <a:xfrm>
            <a:off x="3720259" y="5214091"/>
            <a:ext cx="1106424" cy="461665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zh-CN" altLang="en-US" sz="2400" dirty="0">
                <a:latin typeface="KaiTi" panose="02010609060101010101" pitchFamily="49" charset="-122"/>
                <a:ea typeface="KaiTi" panose="02010609060101010101" pitchFamily="49" charset="-122"/>
              </a:rPr>
              <a:t>古希腊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238F179-38BB-CF29-0FA1-2869D8E9A04C}"/>
              </a:ext>
            </a:extLst>
          </p:cNvPr>
          <p:cNvSpPr txBox="1"/>
          <p:nvPr/>
        </p:nvSpPr>
        <p:spPr>
          <a:xfrm>
            <a:off x="4861910" y="5187992"/>
            <a:ext cx="1106424" cy="461665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zh-CN" altLang="en-US" sz="2400" dirty="0">
                <a:latin typeface="KaiTi" panose="02010609060101010101" pitchFamily="49" charset="-122"/>
                <a:ea typeface="KaiTi" panose="02010609060101010101" pitchFamily="49" charset="-122"/>
              </a:rPr>
              <a:t>古埃及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320818A-8497-77D8-B7E6-8FA5EA6CE97F}"/>
              </a:ext>
            </a:extLst>
          </p:cNvPr>
          <p:cNvSpPr txBox="1"/>
          <p:nvPr/>
        </p:nvSpPr>
        <p:spPr>
          <a:xfrm>
            <a:off x="6223668" y="4982681"/>
            <a:ext cx="881871" cy="830997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zh-CN" altLang="en-US" sz="2400" dirty="0">
                <a:latin typeface="KaiTi" panose="02010609060101010101" pitchFamily="49" charset="-122"/>
                <a:ea typeface="KaiTi" panose="02010609060101010101" pitchFamily="49" charset="-122"/>
              </a:rPr>
              <a:t>两河流域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C7D1932A-A9A6-4717-3380-4B369B9D49B7}"/>
              </a:ext>
            </a:extLst>
          </p:cNvPr>
          <p:cNvSpPr txBox="1"/>
          <p:nvPr/>
        </p:nvSpPr>
        <p:spPr>
          <a:xfrm>
            <a:off x="7360873" y="4982680"/>
            <a:ext cx="881871" cy="830997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zh-CN" altLang="en-US" sz="2400">
                <a:latin typeface="KaiTi" panose="02010609060101010101" pitchFamily="49" charset="-122"/>
                <a:ea typeface="KaiTi" panose="02010609060101010101" pitchFamily="49" charset="-122"/>
              </a:rPr>
              <a:t>古代印度</a:t>
            </a:r>
            <a:endParaRPr kumimoji="1" lang="zh-CN" altLang="en-US" sz="2400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DFE62CE7-28A6-CCD0-3DF5-210957915054}"/>
              </a:ext>
            </a:extLst>
          </p:cNvPr>
          <p:cNvSpPr txBox="1"/>
          <p:nvPr/>
        </p:nvSpPr>
        <p:spPr>
          <a:xfrm>
            <a:off x="8600307" y="5167345"/>
            <a:ext cx="881871" cy="461665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zh-CN" altLang="en-US" sz="2400" dirty="0">
                <a:latin typeface="KaiTi" panose="02010609060101010101" pitchFamily="49" charset="-122"/>
                <a:ea typeface="KaiTi" panose="02010609060101010101" pitchFamily="49" charset="-122"/>
              </a:rPr>
              <a:t>中国</a:t>
            </a:r>
          </a:p>
        </p:txBody>
      </p:sp>
    </p:spTree>
    <p:extLst>
      <p:ext uri="{BB962C8B-B14F-4D97-AF65-F5344CB8AC3E}">
        <p14:creationId xmlns:p14="http://schemas.microsoft.com/office/powerpoint/2010/main" val="896987436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D7705957-AC6A-5040-6239-72CAA07A7105}"/>
              </a:ext>
            </a:extLst>
          </p:cNvPr>
          <p:cNvGrpSpPr/>
          <p:nvPr/>
        </p:nvGrpSpPr>
        <p:grpSpPr>
          <a:xfrm>
            <a:off x="226052" y="461772"/>
            <a:ext cx="11739896" cy="5934456"/>
            <a:chOff x="2018431" y="714362"/>
            <a:chExt cx="6884253" cy="3789908"/>
          </a:xfrm>
        </p:grpSpPr>
        <p:sp>
          <p:nvSpPr>
            <p:cNvPr id="3" name="Freeform 10">
              <a:extLst>
                <a:ext uri="{FF2B5EF4-FFF2-40B4-BE49-F238E27FC236}">
                  <a16:creationId xmlns:a16="http://schemas.microsoft.com/office/drawing/2014/main" id="{4067C2DC-2A92-7C0A-4A0B-176EFDC005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01681" y="839507"/>
              <a:ext cx="48761" cy="29864"/>
            </a:xfrm>
            <a:custGeom>
              <a:avLst/>
              <a:gdLst>
                <a:gd name="T0" fmla="*/ 2147483646 w 15"/>
                <a:gd name="T1" fmla="*/ 0 h 8"/>
                <a:gd name="T2" fmla="*/ 2147483646 w 15"/>
                <a:gd name="T3" fmla="*/ 2147483646 h 8"/>
                <a:gd name="T4" fmla="*/ 2147483646 w 15"/>
                <a:gd name="T5" fmla="*/ 2147483646 h 8"/>
                <a:gd name="T6" fmla="*/ 2147483646 w 15"/>
                <a:gd name="T7" fmla="*/ 2147483646 h 8"/>
                <a:gd name="T8" fmla="*/ 2147483646 w 15"/>
                <a:gd name="T9" fmla="*/ 0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"/>
                <a:gd name="T16" fmla="*/ 0 h 8"/>
                <a:gd name="T17" fmla="*/ 15 w 15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" h="8">
                  <a:moveTo>
                    <a:pt x="8" y="0"/>
                  </a:moveTo>
                  <a:cubicBezTo>
                    <a:pt x="9" y="0"/>
                    <a:pt x="9" y="0"/>
                    <a:pt x="9" y="1"/>
                  </a:cubicBezTo>
                  <a:cubicBezTo>
                    <a:pt x="10" y="4"/>
                    <a:pt x="15" y="4"/>
                    <a:pt x="12" y="7"/>
                  </a:cubicBezTo>
                  <a:cubicBezTo>
                    <a:pt x="8" y="8"/>
                    <a:pt x="10" y="2"/>
                    <a:pt x="5" y="4"/>
                  </a:cubicBezTo>
                  <a:cubicBezTo>
                    <a:pt x="0" y="2"/>
                    <a:pt x="11" y="4"/>
                    <a:pt x="8" y="0"/>
                  </a:cubicBezTo>
                </a:path>
              </a:pathLst>
            </a:custGeom>
            <a:noFill/>
            <a:ln w="19050">
              <a:solidFill>
                <a:schemeClr val="bg1">
                  <a:alpha val="39000"/>
                </a:schemeClr>
              </a:solidFill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" name="Freeform 11">
              <a:extLst>
                <a:ext uri="{FF2B5EF4-FFF2-40B4-BE49-F238E27FC236}">
                  <a16:creationId xmlns:a16="http://schemas.microsoft.com/office/drawing/2014/main" id="{B3596CC2-03CE-DE36-7D00-BBC6A1ECE8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21544" y="839507"/>
              <a:ext cx="98804" cy="55462"/>
            </a:xfrm>
            <a:custGeom>
              <a:avLst/>
              <a:gdLst>
                <a:gd name="T0" fmla="*/ 2147483646 w 29"/>
                <a:gd name="T1" fmla="*/ 2147483646 h 15"/>
                <a:gd name="T2" fmla="*/ 2147483646 w 29"/>
                <a:gd name="T3" fmla="*/ 2147483646 h 15"/>
                <a:gd name="T4" fmla="*/ 2147483646 w 29"/>
                <a:gd name="T5" fmla="*/ 2147483646 h 15"/>
                <a:gd name="T6" fmla="*/ 0 w 29"/>
                <a:gd name="T7" fmla="*/ 2147483646 h 15"/>
                <a:gd name="T8" fmla="*/ 2147483646 w 29"/>
                <a:gd name="T9" fmla="*/ 0 h 15"/>
                <a:gd name="T10" fmla="*/ 2147483646 w 29"/>
                <a:gd name="T11" fmla="*/ 2147483646 h 15"/>
                <a:gd name="T12" fmla="*/ 2147483646 w 29"/>
                <a:gd name="T13" fmla="*/ 2147483646 h 15"/>
                <a:gd name="T14" fmla="*/ 2147483646 w 29"/>
                <a:gd name="T15" fmla="*/ 2147483646 h 1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9"/>
                <a:gd name="T25" fmla="*/ 0 h 15"/>
                <a:gd name="T26" fmla="*/ 29 w 29"/>
                <a:gd name="T27" fmla="*/ 15 h 1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9" h="15">
                  <a:moveTo>
                    <a:pt x="28" y="11"/>
                  </a:moveTo>
                  <a:cubicBezTo>
                    <a:pt x="24" y="11"/>
                    <a:pt x="17" y="9"/>
                    <a:pt x="17" y="14"/>
                  </a:cubicBezTo>
                  <a:cubicBezTo>
                    <a:pt x="14" y="12"/>
                    <a:pt x="9" y="15"/>
                    <a:pt x="3" y="14"/>
                  </a:cubicBezTo>
                  <a:cubicBezTo>
                    <a:pt x="3" y="11"/>
                    <a:pt x="2" y="11"/>
                    <a:pt x="0" y="11"/>
                  </a:cubicBezTo>
                  <a:cubicBezTo>
                    <a:pt x="3" y="3"/>
                    <a:pt x="11" y="0"/>
                    <a:pt x="22" y="0"/>
                  </a:cubicBezTo>
                  <a:cubicBezTo>
                    <a:pt x="21" y="4"/>
                    <a:pt x="26" y="1"/>
                    <a:pt x="27" y="3"/>
                  </a:cubicBezTo>
                  <a:cubicBezTo>
                    <a:pt x="27" y="4"/>
                    <a:pt x="24" y="4"/>
                    <a:pt x="24" y="4"/>
                  </a:cubicBezTo>
                  <a:cubicBezTo>
                    <a:pt x="23" y="6"/>
                    <a:pt x="29" y="5"/>
                    <a:pt x="28" y="11"/>
                  </a:cubicBezTo>
                </a:path>
              </a:pathLst>
            </a:custGeom>
            <a:noFill/>
            <a:ln w="19050">
              <a:solidFill>
                <a:schemeClr val="bg1">
                  <a:alpha val="39000"/>
                </a:schemeClr>
              </a:solidFill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" name="Freeform 12">
              <a:extLst>
                <a:ext uri="{FF2B5EF4-FFF2-40B4-BE49-F238E27FC236}">
                  <a16:creationId xmlns:a16="http://schemas.microsoft.com/office/drawing/2014/main" id="{E9874FD7-EF98-C6C4-4113-F991C6FF1E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55662" y="842351"/>
              <a:ext cx="51327" cy="32708"/>
            </a:xfrm>
            <a:custGeom>
              <a:avLst/>
              <a:gdLst>
                <a:gd name="T0" fmla="*/ 2147483646 w 15"/>
                <a:gd name="T1" fmla="*/ 2147483646 h 9"/>
                <a:gd name="T2" fmla="*/ 2147483646 w 15"/>
                <a:gd name="T3" fmla="*/ 2147483646 h 9"/>
                <a:gd name="T4" fmla="*/ 2147483646 w 15"/>
                <a:gd name="T5" fmla="*/ 2147483646 h 9"/>
                <a:gd name="T6" fmla="*/ 2147483646 w 15"/>
                <a:gd name="T7" fmla="*/ 2147483646 h 9"/>
                <a:gd name="T8" fmla="*/ 2147483646 w 15"/>
                <a:gd name="T9" fmla="*/ 2147483646 h 9"/>
                <a:gd name="T10" fmla="*/ 2147483646 w 15"/>
                <a:gd name="T11" fmla="*/ 2147483646 h 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5"/>
                <a:gd name="T19" fmla="*/ 0 h 9"/>
                <a:gd name="T20" fmla="*/ 15 w 15"/>
                <a:gd name="T21" fmla="*/ 9 h 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5" h="9">
                  <a:moveTo>
                    <a:pt x="15" y="2"/>
                  </a:moveTo>
                  <a:cubicBezTo>
                    <a:pt x="14" y="3"/>
                    <a:pt x="13" y="5"/>
                    <a:pt x="14" y="7"/>
                  </a:cubicBezTo>
                  <a:cubicBezTo>
                    <a:pt x="11" y="7"/>
                    <a:pt x="10" y="8"/>
                    <a:pt x="8" y="9"/>
                  </a:cubicBezTo>
                  <a:cubicBezTo>
                    <a:pt x="6" y="7"/>
                    <a:pt x="0" y="9"/>
                    <a:pt x="1" y="4"/>
                  </a:cubicBezTo>
                  <a:cubicBezTo>
                    <a:pt x="5" y="5"/>
                    <a:pt x="6" y="1"/>
                    <a:pt x="9" y="4"/>
                  </a:cubicBezTo>
                  <a:cubicBezTo>
                    <a:pt x="12" y="4"/>
                    <a:pt x="11" y="0"/>
                    <a:pt x="15" y="2"/>
                  </a:cubicBezTo>
                </a:path>
              </a:pathLst>
            </a:custGeom>
            <a:noFill/>
            <a:ln w="19050">
              <a:solidFill>
                <a:schemeClr val="bg1">
                  <a:alpha val="39000"/>
                </a:schemeClr>
              </a:solidFill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Freeform 13">
              <a:extLst>
                <a:ext uri="{FF2B5EF4-FFF2-40B4-BE49-F238E27FC236}">
                  <a16:creationId xmlns:a16="http://schemas.microsoft.com/office/drawing/2014/main" id="{3DEED7EA-A87E-2F2A-2FA9-88C24509B3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52832" y="857994"/>
              <a:ext cx="64159" cy="36975"/>
            </a:xfrm>
            <a:custGeom>
              <a:avLst/>
              <a:gdLst>
                <a:gd name="T0" fmla="*/ 2147483646 w 19"/>
                <a:gd name="T1" fmla="*/ 0 h 10"/>
                <a:gd name="T2" fmla="*/ 2147483646 w 19"/>
                <a:gd name="T3" fmla="*/ 2147483646 h 10"/>
                <a:gd name="T4" fmla="*/ 2147483646 w 19"/>
                <a:gd name="T5" fmla="*/ 2147483646 h 10"/>
                <a:gd name="T6" fmla="*/ 2147483646 w 19"/>
                <a:gd name="T7" fmla="*/ 2147483646 h 10"/>
                <a:gd name="T8" fmla="*/ 2147483646 w 19"/>
                <a:gd name="T9" fmla="*/ 2147483646 h 10"/>
                <a:gd name="T10" fmla="*/ 2147483646 w 19"/>
                <a:gd name="T11" fmla="*/ 2147483646 h 10"/>
                <a:gd name="T12" fmla="*/ 2147483646 w 19"/>
                <a:gd name="T13" fmla="*/ 2147483646 h 10"/>
                <a:gd name="T14" fmla="*/ 2147483646 w 19"/>
                <a:gd name="T15" fmla="*/ 2147483646 h 10"/>
                <a:gd name="T16" fmla="*/ 2147483646 w 19"/>
                <a:gd name="T17" fmla="*/ 0 h 1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9"/>
                <a:gd name="T28" fmla="*/ 0 h 10"/>
                <a:gd name="T29" fmla="*/ 19 w 19"/>
                <a:gd name="T30" fmla="*/ 10 h 1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9" h="10">
                  <a:moveTo>
                    <a:pt x="18" y="0"/>
                  </a:moveTo>
                  <a:cubicBezTo>
                    <a:pt x="19" y="4"/>
                    <a:pt x="15" y="2"/>
                    <a:pt x="15" y="5"/>
                  </a:cubicBezTo>
                  <a:cubicBezTo>
                    <a:pt x="15" y="5"/>
                    <a:pt x="13" y="8"/>
                    <a:pt x="11" y="9"/>
                  </a:cubicBezTo>
                  <a:cubicBezTo>
                    <a:pt x="8" y="10"/>
                    <a:pt x="9" y="6"/>
                    <a:pt x="8" y="6"/>
                  </a:cubicBezTo>
                  <a:cubicBezTo>
                    <a:pt x="8" y="6"/>
                    <a:pt x="6" y="8"/>
                    <a:pt x="4" y="7"/>
                  </a:cubicBezTo>
                  <a:cubicBezTo>
                    <a:pt x="3" y="7"/>
                    <a:pt x="3" y="4"/>
                    <a:pt x="1" y="5"/>
                  </a:cubicBezTo>
                  <a:cubicBezTo>
                    <a:pt x="0" y="1"/>
                    <a:pt x="7" y="5"/>
                    <a:pt x="8" y="3"/>
                  </a:cubicBezTo>
                  <a:cubicBezTo>
                    <a:pt x="8" y="3"/>
                    <a:pt x="8" y="2"/>
                    <a:pt x="8" y="2"/>
                  </a:cubicBezTo>
                  <a:cubicBezTo>
                    <a:pt x="12" y="1"/>
                    <a:pt x="13" y="1"/>
                    <a:pt x="18" y="0"/>
                  </a:cubicBezTo>
                </a:path>
              </a:pathLst>
            </a:custGeom>
            <a:noFill/>
            <a:ln w="19050">
              <a:solidFill>
                <a:schemeClr val="bg1">
                  <a:alpha val="39000"/>
                </a:schemeClr>
              </a:solidFill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" name="Freeform 14">
              <a:extLst>
                <a:ext uri="{FF2B5EF4-FFF2-40B4-BE49-F238E27FC236}">
                  <a16:creationId xmlns:a16="http://schemas.microsoft.com/office/drawing/2014/main" id="{8F4A9943-B8BC-4C92-08D0-CC56AC5DD6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97920" y="857994"/>
              <a:ext cx="51327" cy="17065"/>
            </a:xfrm>
            <a:custGeom>
              <a:avLst/>
              <a:gdLst>
                <a:gd name="T0" fmla="*/ 2147483646 w 15"/>
                <a:gd name="T1" fmla="*/ 2147483646 h 5"/>
                <a:gd name="T2" fmla="*/ 2147483646 w 15"/>
                <a:gd name="T3" fmla="*/ 2147483646 h 5"/>
                <a:gd name="T4" fmla="*/ 2147483646 w 15"/>
                <a:gd name="T5" fmla="*/ 0 h 5"/>
                <a:gd name="T6" fmla="*/ 2147483646 w 15"/>
                <a:gd name="T7" fmla="*/ 2147483646 h 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5"/>
                <a:gd name="T13" fmla="*/ 0 h 5"/>
                <a:gd name="T14" fmla="*/ 15 w 15"/>
                <a:gd name="T15" fmla="*/ 5 h 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5" h="5">
                  <a:moveTo>
                    <a:pt x="14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0" y="0"/>
                    <a:pt x="7" y="4"/>
                    <a:pt x="7" y="0"/>
                  </a:cubicBezTo>
                  <a:cubicBezTo>
                    <a:pt x="8" y="3"/>
                    <a:pt x="15" y="0"/>
                    <a:pt x="14" y="5"/>
                  </a:cubicBezTo>
                </a:path>
              </a:pathLst>
            </a:custGeom>
            <a:noFill/>
            <a:ln w="19050">
              <a:solidFill>
                <a:schemeClr val="bg1">
                  <a:alpha val="39000"/>
                </a:schemeClr>
              </a:solidFill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" name="Freeform 15">
              <a:extLst>
                <a:ext uri="{FF2B5EF4-FFF2-40B4-BE49-F238E27FC236}">
                  <a16:creationId xmlns:a16="http://schemas.microsoft.com/office/drawing/2014/main" id="{04263E22-70E4-9742-7E4D-54EC7A78E3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27344" y="880748"/>
              <a:ext cx="60310" cy="25598"/>
            </a:xfrm>
            <a:custGeom>
              <a:avLst/>
              <a:gdLst>
                <a:gd name="T0" fmla="*/ 2147483646 w 18"/>
                <a:gd name="T1" fmla="*/ 0 h 7"/>
                <a:gd name="T2" fmla="*/ 2147483646 w 18"/>
                <a:gd name="T3" fmla="*/ 2147483646 h 7"/>
                <a:gd name="T4" fmla="*/ 0 w 18"/>
                <a:gd name="T5" fmla="*/ 2147483646 h 7"/>
                <a:gd name="T6" fmla="*/ 2147483646 w 18"/>
                <a:gd name="T7" fmla="*/ 0 h 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8"/>
                <a:gd name="T13" fmla="*/ 0 h 7"/>
                <a:gd name="T14" fmla="*/ 18 w 18"/>
                <a:gd name="T15" fmla="*/ 7 h 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8" h="7">
                  <a:moveTo>
                    <a:pt x="12" y="0"/>
                  </a:moveTo>
                  <a:cubicBezTo>
                    <a:pt x="18" y="2"/>
                    <a:pt x="12" y="2"/>
                    <a:pt x="12" y="6"/>
                  </a:cubicBezTo>
                  <a:cubicBezTo>
                    <a:pt x="8" y="5"/>
                    <a:pt x="2" y="7"/>
                    <a:pt x="0" y="4"/>
                  </a:cubicBezTo>
                  <a:cubicBezTo>
                    <a:pt x="2" y="1"/>
                    <a:pt x="10" y="3"/>
                    <a:pt x="12" y="0"/>
                  </a:cubicBezTo>
                </a:path>
              </a:pathLst>
            </a:custGeom>
            <a:noFill/>
            <a:ln w="19050">
              <a:solidFill>
                <a:schemeClr val="bg1">
                  <a:alpha val="39000"/>
                </a:schemeClr>
              </a:solidFill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" name="Freeform 16">
              <a:extLst>
                <a:ext uri="{FF2B5EF4-FFF2-40B4-BE49-F238E27FC236}">
                  <a16:creationId xmlns:a16="http://schemas.microsoft.com/office/drawing/2014/main" id="{4007DD75-56C3-E9D1-54BD-6C340D90BE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17008" y="902080"/>
              <a:ext cx="26947" cy="19909"/>
            </a:xfrm>
            <a:custGeom>
              <a:avLst/>
              <a:gdLst>
                <a:gd name="T0" fmla="*/ 0 w 8"/>
                <a:gd name="T1" fmla="*/ 0 h 5"/>
                <a:gd name="T2" fmla="*/ 2147483646 w 8"/>
                <a:gd name="T3" fmla="*/ 2147483646 h 5"/>
                <a:gd name="T4" fmla="*/ 0 w 8"/>
                <a:gd name="T5" fmla="*/ 0 h 5"/>
                <a:gd name="T6" fmla="*/ 0 60000 65536"/>
                <a:gd name="T7" fmla="*/ 0 60000 65536"/>
                <a:gd name="T8" fmla="*/ 0 60000 65536"/>
                <a:gd name="T9" fmla="*/ 0 w 8"/>
                <a:gd name="T10" fmla="*/ 0 h 5"/>
                <a:gd name="T11" fmla="*/ 8 w 8"/>
                <a:gd name="T12" fmla="*/ 5 h 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5">
                  <a:moveTo>
                    <a:pt x="0" y="0"/>
                  </a:moveTo>
                  <a:cubicBezTo>
                    <a:pt x="5" y="0"/>
                    <a:pt x="8" y="0"/>
                    <a:pt x="8" y="5"/>
                  </a:cubicBezTo>
                  <a:cubicBezTo>
                    <a:pt x="5" y="3"/>
                    <a:pt x="0" y="4"/>
                    <a:pt x="0" y="0"/>
                  </a:cubicBezTo>
                </a:path>
              </a:pathLst>
            </a:custGeom>
            <a:noFill/>
            <a:ln w="19050">
              <a:solidFill>
                <a:schemeClr val="bg1">
                  <a:alpha val="39000"/>
                </a:schemeClr>
              </a:solidFill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" name="Freeform 17">
              <a:extLst>
                <a:ext uri="{FF2B5EF4-FFF2-40B4-BE49-F238E27FC236}">
                  <a16:creationId xmlns:a16="http://schemas.microsoft.com/office/drawing/2014/main" id="{DD9605F4-CA92-2620-B8EE-3550030F0D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56190" y="899236"/>
              <a:ext cx="111637" cy="59728"/>
            </a:xfrm>
            <a:custGeom>
              <a:avLst/>
              <a:gdLst>
                <a:gd name="T0" fmla="*/ 2147483646 w 33"/>
                <a:gd name="T1" fmla="*/ 2147483646 h 16"/>
                <a:gd name="T2" fmla="*/ 2147483646 w 33"/>
                <a:gd name="T3" fmla="*/ 2147483646 h 16"/>
                <a:gd name="T4" fmla="*/ 2147483646 w 33"/>
                <a:gd name="T5" fmla="*/ 2147483646 h 16"/>
                <a:gd name="T6" fmla="*/ 2147483646 w 33"/>
                <a:gd name="T7" fmla="*/ 2147483646 h 16"/>
                <a:gd name="T8" fmla="*/ 2147483646 w 33"/>
                <a:gd name="T9" fmla="*/ 2147483646 h 16"/>
                <a:gd name="T10" fmla="*/ 2147483646 w 33"/>
                <a:gd name="T11" fmla="*/ 2147483646 h 16"/>
                <a:gd name="T12" fmla="*/ 2147483646 w 33"/>
                <a:gd name="T13" fmla="*/ 2147483646 h 16"/>
                <a:gd name="T14" fmla="*/ 2147483646 w 33"/>
                <a:gd name="T15" fmla="*/ 2147483646 h 16"/>
                <a:gd name="T16" fmla="*/ 2147483646 w 33"/>
                <a:gd name="T17" fmla="*/ 2147483646 h 16"/>
                <a:gd name="T18" fmla="*/ 2147483646 w 33"/>
                <a:gd name="T19" fmla="*/ 2147483646 h 16"/>
                <a:gd name="T20" fmla="*/ 2147483646 w 33"/>
                <a:gd name="T21" fmla="*/ 2147483646 h 16"/>
                <a:gd name="T22" fmla="*/ 2147483646 w 33"/>
                <a:gd name="T23" fmla="*/ 2147483646 h 16"/>
                <a:gd name="T24" fmla="*/ 2147483646 w 33"/>
                <a:gd name="T25" fmla="*/ 2147483646 h 16"/>
                <a:gd name="T26" fmla="*/ 2147483646 w 33"/>
                <a:gd name="T27" fmla="*/ 2147483646 h 1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33"/>
                <a:gd name="T43" fmla="*/ 0 h 16"/>
                <a:gd name="T44" fmla="*/ 33 w 33"/>
                <a:gd name="T45" fmla="*/ 16 h 1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33" h="16">
                  <a:moveTo>
                    <a:pt x="29" y="3"/>
                  </a:moveTo>
                  <a:cubicBezTo>
                    <a:pt x="28" y="8"/>
                    <a:pt x="24" y="11"/>
                    <a:pt x="32" y="10"/>
                  </a:cubicBezTo>
                  <a:cubicBezTo>
                    <a:pt x="33" y="16"/>
                    <a:pt x="23" y="15"/>
                    <a:pt x="18" y="15"/>
                  </a:cubicBezTo>
                  <a:cubicBezTo>
                    <a:pt x="16" y="14"/>
                    <a:pt x="16" y="14"/>
                    <a:pt x="15" y="13"/>
                  </a:cubicBezTo>
                  <a:cubicBezTo>
                    <a:pt x="12" y="11"/>
                    <a:pt x="13" y="15"/>
                    <a:pt x="10" y="13"/>
                  </a:cubicBezTo>
                  <a:cubicBezTo>
                    <a:pt x="9" y="13"/>
                    <a:pt x="10" y="11"/>
                    <a:pt x="10" y="10"/>
                  </a:cubicBezTo>
                  <a:cubicBezTo>
                    <a:pt x="9" y="10"/>
                    <a:pt x="7" y="13"/>
                    <a:pt x="5" y="12"/>
                  </a:cubicBezTo>
                  <a:cubicBezTo>
                    <a:pt x="5" y="12"/>
                    <a:pt x="7" y="10"/>
                    <a:pt x="7" y="9"/>
                  </a:cubicBezTo>
                  <a:cubicBezTo>
                    <a:pt x="6" y="8"/>
                    <a:pt x="0" y="11"/>
                    <a:pt x="1" y="8"/>
                  </a:cubicBezTo>
                  <a:cubicBezTo>
                    <a:pt x="0" y="5"/>
                    <a:pt x="3" y="6"/>
                    <a:pt x="4" y="5"/>
                  </a:cubicBezTo>
                  <a:cubicBezTo>
                    <a:pt x="6" y="3"/>
                    <a:pt x="5" y="3"/>
                    <a:pt x="8" y="2"/>
                  </a:cubicBezTo>
                  <a:cubicBezTo>
                    <a:pt x="9" y="2"/>
                    <a:pt x="15" y="0"/>
                    <a:pt x="21" y="1"/>
                  </a:cubicBezTo>
                  <a:cubicBezTo>
                    <a:pt x="21" y="1"/>
                    <a:pt x="21" y="3"/>
                    <a:pt x="21" y="3"/>
                  </a:cubicBezTo>
                  <a:cubicBezTo>
                    <a:pt x="23" y="5"/>
                    <a:pt x="28" y="2"/>
                    <a:pt x="29" y="3"/>
                  </a:cubicBezTo>
                </a:path>
              </a:pathLst>
            </a:custGeom>
            <a:noFill/>
            <a:ln w="19050">
              <a:solidFill>
                <a:schemeClr val="bg1">
                  <a:alpha val="39000"/>
                </a:schemeClr>
              </a:solidFill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" name="Freeform 18">
              <a:extLst>
                <a:ext uri="{FF2B5EF4-FFF2-40B4-BE49-F238E27FC236}">
                  <a16:creationId xmlns:a16="http://schemas.microsoft.com/office/drawing/2014/main" id="{6E64A878-5AE2-2C0E-C496-1ADBBEFDBA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11279" y="899236"/>
              <a:ext cx="44911" cy="34131"/>
            </a:xfrm>
            <a:custGeom>
              <a:avLst/>
              <a:gdLst>
                <a:gd name="T0" fmla="*/ 2147483646 w 13"/>
                <a:gd name="T1" fmla="*/ 2147483646 h 9"/>
                <a:gd name="T2" fmla="*/ 2147483646 w 13"/>
                <a:gd name="T3" fmla="*/ 2147483646 h 9"/>
                <a:gd name="T4" fmla="*/ 2147483646 w 13"/>
                <a:gd name="T5" fmla="*/ 2147483646 h 9"/>
                <a:gd name="T6" fmla="*/ 0 w 13"/>
                <a:gd name="T7" fmla="*/ 2147483646 h 9"/>
                <a:gd name="T8" fmla="*/ 2147483646 w 13"/>
                <a:gd name="T9" fmla="*/ 2147483646 h 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"/>
                <a:gd name="T16" fmla="*/ 0 h 9"/>
                <a:gd name="T17" fmla="*/ 13 w 13"/>
                <a:gd name="T18" fmla="*/ 9 h 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" h="9">
                  <a:moveTo>
                    <a:pt x="13" y="5"/>
                  </a:moveTo>
                  <a:cubicBezTo>
                    <a:pt x="12" y="7"/>
                    <a:pt x="10" y="5"/>
                    <a:pt x="9" y="5"/>
                  </a:cubicBezTo>
                  <a:cubicBezTo>
                    <a:pt x="7" y="5"/>
                    <a:pt x="7" y="7"/>
                    <a:pt x="7" y="8"/>
                  </a:cubicBezTo>
                  <a:cubicBezTo>
                    <a:pt x="3" y="9"/>
                    <a:pt x="4" y="4"/>
                    <a:pt x="0" y="5"/>
                  </a:cubicBezTo>
                  <a:cubicBezTo>
                    <a:pt x="3" y="0"/>
                    <a:pt x="9" y="3"/>
                    <a:pt x="13" y="5"/>
                  </a:cubicBezTo>
                </a:path>
              </a:pathLst>
            </a:custGeom>
            <a:noFill/>
            <a:ln w="19050">
              <a:solidFill>
                <a:schemeClr val="bg1">
                  <a:alpha val="39000"/>
                </a:schemeClr>
              </a:solidFill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2" name="Freeform 19">
              <a:extLst>
                <a:ext uri="{FF2B5EF4-FFF2-40B4-BE49-F238E27FC236}">
                  <a16:creationId xmlns:a16="http://schemas.microsoft.com/office/drawing/2014/main" id="{BA9D9D43-FA84-F27E-6383-9D5E03B76A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18203" y="936210"/>
              <a:ext cx="111636" cy="68261"/>
            </a:xfrm>
            <a:custGeom>
              <a:avLst/>
              <a:gdLst>
                <a:gd name="T0" fmla="*/ 2147483646 w 33"/>
                <a:gd name="T1" fmla="*/ 2147483646 h 18"/>
                <a:gd name="T2" fmla="*/ 2147483646 w 33"/>
                <a:gd name="T3" fmla="*/ 2147483646 h 18"/>
                <a:gd name="T4" fmla="*/ 2147483646 w 33"/>
                <a:gd name="T5" fmla="*/ 2147483646 h 18"/>
                <a:gd name="T6" fmla="*/ 2147483646 w 33"/>
                <a:gd name="T7" fmla="*/ 2147483646 h 18"/>
                <a:gd name="T8" fmla="*/ 2147483646 w 33"/>
                <a:gd name="T9" fmla="*/ 2147483646 h 18"/>
                <a:gd name="T10" fmla="*/ 2147483646 w 33"/>
                <a:gd name="T11" fmla="*/ 2147483646 h 18"/>
                <a:gd name="T12" fmla="*/ 2147483646 w 33"/>
                <a:gd name="T13" fmla="*/ 2147483646 h 18"/>
                <a:gd name="T14" fmla="*/ 2147483646 w 33"/>
                <a:gd name="T15" fmla="*/ 2147483646 h 18"/>
                <a:gd name="T16" fmla="*/ 2147483646 w 33"/>
                <a:gd name="T17" fmla="*/ 2147483646 h 18"/>
                <a:gd name="T18" fmla="*/ 0 w 33"/>
                <a:gd name="T19" fmla="*/ 2147483646 h 18"/>
                <a:gd name="T20" fmla="*/ 2147483646 w 33"/>
                <a:gd name="T21" fmla="*/ 2147483646 h 18"/>
                <a:gd name="T22" fmla="*/ 2147483646 w 33"/>
                <a:gd name="T23" fmla="*/ 2147483646 h 18"/>
                <a:gd name="T24" fmla="*/ 2147483646 w 33"/>
                <a:gd name="T25" fmla="*/ 2147483646 h 18"/>
                <a:gd name="T26" fmla="*/ 2147483646 w 33"/>
                <a:gd name="T27" fmla="*/ 2147483646 h 1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33"/>
                <a:gd name="T43" fmla="*/ 0 h 18"/>
                <a:gd name="T44" fmla="*/ 33 w 33"/>
                <a:gd name="T45" fmla="*/ 18 h 18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33" h="18">
                  <a:moveTo>
                    <a:pt x="24" y="5"/>
                  </a:moveTo>
                  <a:cubicBezTo>
                    <a:pt x="26" y="6"/>
                    <a:pt x="27" y="8"/>
                    <a:pt x="28" y="10"/>
                  </a:cubicBezTo>
                  <a:cubicBezTo>
                    <a:pt x="30" y="12"/>
                    <a:pt x="33" y="14"/>
                    <a:pt x="32" y="17"/>
                  </a:cubicBezTo>
                  <a:cubicBezTo>
                    <a:pt x="32" y="17"/>
                    <a:pt x="29" y="18"/>
                    <a:pt x="28" y="17"/>
                  </a:cubicBezTo>
                  <a:cubicBezTo>
                    <a:pt x="28" y="17"/>
                    <a:pt x="29" y="15"/>
                    <a:pt x="28" y="15"/>
                  </a:cubicBezTo>
                  <a:cubicBezTo>
                    <a:pt x="28" y="14"/>
                    <a:pt x="24" y="17"/>
                    <a:pt x="25" y="13"/>
                  </a:cubicBezTo>
                  <a:cubicBezTo>
                    <a:pt x="17" y="13"/>
                    <a:pt x="12" y="13"/>
                    <a:pt x="7" y="12"/>
                  </a:cubicBezTo>
                  <a:cubicBezTo>
                    <a:pt x="6" y="9"/>
                    <a:pt x="9" y="9"/>
                    <a:pt x="11" y="9"/>
                  </a:cubicBezTo>
                  <a:cubicBezTo>
                    <a:pt x="11" y="7"/>
                    <a:pt x="8" y="8"/>
                    <a:pt x="8" y="6"/>
                  </a:cubicBezTo>
                  <a:cubicBezTo>
                    <a:pt x="3" y="4"/>
                    <a:pt x="1" y="8"/>
                    <a:pt x="0" y="2"/>
                  </a:cubicBezTo>
                  <a:cubicBezTo>
                    <a:pt x="3" y="0"/>
                    <a:pt x="8" y="1"/>
                    <a:pt x="11" y="2"/>
                  </a:cubicBezTo>
                  <a:cubicBezTo>
                    <a:pt x="13" y="2"/>
                    <a:pt x="14" y="2"/>
                    <a:pt x="14" y="5"/>
                  </a:cubicBezTo>
                  <a:cubicBezTo>
                    <a:pt x="16" y="6"/>
                    <a:pt x="20" y="0"/>
                    <a:pt x="20" y="5"/>
                  </a:cubicBezTo>
                  <a:cubicBezTo>
                    <a:pt x="20" y="6"/>
                    <a:pt x="24" y="7"/>
                    <a:pt x="24" y="5"/>
                  </a:cubicBezTo>
                </a:path>
              </a:pathLst>
            </a:custGeom>
            <a:noFill/>
            <a:ln w="19050">
              <a:solidFill>
                <a:schemeClr val="bg1">
                  <a:alpha val="39000"/>
                </a:schemeClr>
              </a:solidFill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" name="Freeform 20">
              <a:extLst>
                <a:ext uri="{FF2B5EF4-FFF2-40B4-BE49-F238E27FC236}">
                  <a16:creationId xmlns:a16="http://schemas.microsoft.com/office/drawing/2014/main" id="{F9EEAC49-0ECC-F364-4A41-5C6D3414EF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70393" y="936210"/>
              <a:ext cx="111636" cy="63994"/>
            </a:xfrm>
            <a:custGeom>
              <a:avLst/>
              <a:gdLst>
                <a:gd name="T0" fmla="*/ 2147483646 w 33"/>
                <a:gd name="T1" fmla="*/ 0 h 17"/>
                <a:gd name="T2" fmla="*/ 2147483646 w 33"/>
                <a:gd name="T3" fmla="*/ 2147483646 h 17"/>
                <a:gd name="T4" fmla="*/ 2147483646 w 33"/>
                <a:gd name="T5" fmla="*/ 2147483646 h 17"/>
                <a:gd name="T6" fmla="*/ 2147483646 w 33"/>
                <a:gd name="T7" fmla="*/ 2147483646 h 17"/>
                <a:gd name="T8" fmla="*/ 2147483646 w 33"/>
                <a:gd name="T9" fmla="*/ 2147483646 h 17"/>
                <a:gd name="T10" fmla="*/ 2147483646 w 33"/>
                <a:gd name="T11" fmla="*/ 2147483646 h 17"/>
                <a:gd name="T12" fmla="*/ 2147483646 w 33"/>
                <a:gd name="T13" fmla="*/ 2147483646 h 17"/>
                <a:gd name="T14" fmla="*/ 2147483646 w 33"/>
                <a:gd name="T15" fmla="*/ 2147483646 h 17"/>
                <a:gd name="T16" fmla="*/ 2147483646 w 33"/>
                <a:gd name="T17" fmla="*/ 2147483646 h 17"/>
                <a:gd name="T18" fmla="*/ 2147483646 w 33"/>
                <a:gd name="T19" fmla="*/ 2147483646 h 17"/>
                <a:gd name="T20" fmla="*/ 2147483646 w 33"/>
                <a:gd name="T21" fmla="*/ 2147483646 h 17"/>
                <a:gd name="T22" fmla="*/ 2147483646 w 33"/>
                <a:gd name="T23" fmla="*/ 2147483646 h 17"/>
                <a:gd name="T24" fmla="*/ 2147483646 w 33"/>
                <a:gd name="T25" fmla="*/ 2147483646 h 17"/>
                <a:gd name="T26" fmla="*/ 2147483646 w 33"/>
                <a:gd name="T27" fmla="*/ 2147483646 h 17"/>
                <a:gd name="T28" fmla="*/ 2147483646 w 33"/>
                <a:gd name="T29" fmla="*/ 2147483646 h 17"/>
                <a:gd name="T30" fmla="*/ 2147483646 w 33"/>
                <a:gd name="T31" fmla="*/ 2147483646 h 17"/>
                <a:gd name="T32" fmla="*/ 2147483646 w 33"/>
                <a:gd name="T33" fmla="*/ 0 h 1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33"/>
                <a:gd name="T52" fmla="*/ 0 h 17"/>
                <a:gd name="T53" fmla="*/ 33 w 33"/>
                <a:gd name="T54" fmla="*/ 17 h 1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33" h="17">
                  <a:moveTo>
                    <a:pt x="13" y="0"/>
                  </a:moveTo>
                  <a:cubicBezTo>
                    <a:pt x="14" y="3"/>
                    <a:pt x="20" y="0"/>
                    <a:pt x="19" y="5"/>
                  </a:cubicBezTo>
                  <a:cubicBezTo>
                    <a:pt x="20" y="6"/>
                    <a:pt x="20" y="2"/>
                    <a:pt x="20" y="2"/>
                  </a:cubicBezTo>
                  <a:cubicBezTo>
                    <a:pt x="22" y="2"/>
                    <a:pt x="22" y="4"/>
                    <a:pt x="23" y="5"/>
                  </a:cubicBezTo>
                  <a:cubicBezTo>
                    <a:pt x="24" y="5"/>
                    <a:pt x="26" y="4"/>
                    <a:pt x="26" y="5"/>
                  </a:cubicBezTo>
                  <a:cubicBezTo>
                    <a:pt x="26" y="5"/>
                    <a:pt x="26" y="6"/>
                    <a:pt x="26" y="6"/>
                  </a:cubicBezTo>
                  <a:cubicBezTo>
                    <a:pt x="28" y="7"/>
                    <a:pt x="32" y="5"/>
                    <a:pt x="32" y="7"/>
                  </a:cubicBezTo>
                  <a:cubicBezTo>
                    <a:pt x="33" y="13"/>
                    <a:pt x="25" y="9"/>
                    <a:pt x="22" y="10"/>
                  </a:cubicBezTo>
                  <a:cubicBezTo>
                    <a:pt x="20" y="10"/>
                    <a:pt x="21" y="13"/>
                    <a:pt x="20" y="13"/>
                  </a:cubicBezTo>
                  <a:cubicBezTo>
                    <a:pt x="17" y="15"/>
                    <a:pt x="9" y="14"/>
                    <a:pt x="8" y="13"/>
                  </a:cubicBezTo>
                  <a:cubicBezTo>
                    <a:pt x="6" y="13"/>
                    <a:pt x="7" y="15"/>
                    <a:pt x="6" y="16"/>
                  </a:cubicBezTo>
                  <a:cubicBezTo>
                    <a:pt x="4" y="13"/>
                    <a:pt x="4" y="17"/>
                    <a:pt x="1" y="15"/>
                  </a:cubicBezTo>
                  <a:cubicBezTo>
                    <a:pt x="1" y="14"/>
                    <a:pt x="0" y="11"/>
                    <a:pt x="1" y="10"/>
                  </a:cubicBezTo>
                  <a:cubicBezTo>
                    <a:pt x="1" y="10"/>
                    <a:pt x="3" y="11"/>
                    <a:pt x="4" y="10"/>
                  </a:cubicBezTo>
                  <a:cubicBezTo>
                    <a:pt x="5" y="9"/>
                    <a:pt x="4" y="7"/>
                    <a:pt x="5" y="6"/>
                  </a:cubicBezTo>
                  <a:cubicBezTo>
                    <a:pt x="5" y="6"/>
                    <a:pt x="7" y="7"/>
                    <a:pt x="8" y="6"/>
                  </a:cubicBezTo>
                  <a:cubicBezTo>
                    <a:pt x="9" y="4"/>
                    <a:pt x="12" y="3"/>
                    <a:pt x="13" y="0"/>
                  </a:cubicBezTo>
                </a:path>
              </a:pathLst>
            </a:custGeom>
            <a:noFill/>
            <a:ln w="19050">
              <a:solidFill>
                <a:schemeClr val="bg1">
                  <a:alpha val="39000"/>
                </a:schemeClr>
              </a:solidFill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4" name="Freeform 21">
              <a:extLst>
                <a:ext uri="{FF2B5EF4-FFF2-40B4-BE49-F238E27FC236}">
                  <a16:creationId xmlns:a16="http://schemas.microsoft.com/office/drawing/2014/main" id="{D8D290E6-C7CB-EAB2-A4A7-45AD1F7099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23160" y="983139"/>
              <a:ext cx="21814" cy="35553"/>
            </a:xfrm>
            <a:custGeom>
              <a:avLst/>
              <a:gdLst>
                <a:gd name="T0" fmla="*/ 2147483646 w 6"/>
                <a:gd name="T1" fmla="*/ 2147483646 h 10"/>
                <a:gd name="T2" fmla="*/ 2147483646 w 6"/>
                <a:gd name="T3" fmla="*/ 2147483646 h 10"/>
                <a:gd name="T4" fmla="*/ 0 60000 65536"/>
                <a:gd name="T5" fmla="*/ 0 60000 65536"/>
                <a:gd name="T6" fmla="*/ 0 w 6"/>
                <a:gd name="T7" fmla="*/ 0 h 10"/>
                <a:gd name="T8" fmla="*/ 6 w 6"/>
                <a:gd name="T9" fmla="*/ 10 h 1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6" h="10">
                  <a:moveTo>
                    <a:pt x="6" y="5"/>
                  </a:moveTo>
                  <a:cubicBezTo>
                    <a:pt x="3" y="10"/>
                    <a:pt x="0" y="0"/>
                    <a:pt x="6" y="5"/>
                  </a:cubicBezTo>
                </a:path>
              </a:pathLst>
            </a:custGeom>
            <a:noFill/>
            <a:ln w="19050">
              <a:solidFill>
                <a:schemeClr val="bg1">
                  <a:alpha val="39000"/>
                </a:schemeClr>
              </a:solidFill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5" name="Freeform 22">
              <a:extLst>
                <a:ext uri="{FF2B5EF4-FFF2-40B4-BE49-F238E27FC236}">
                  <a16:creationId xmlns:a16="http://schemas.microsoft.com/office/drawing/2014/main" id="{BEDE00A7-5A91-9F74-CC78-F18CF44946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6788" y="988828"/>
              <a:ext cx="61593" cy="41241"/>
            </a:xfrm>
            <a:custGeom>
              <a:avLst/>
              <a:gdLst>
                <a:gd name="T0" fmla="*/ 2147483646 w 18"/>
                <a:gd name="T1" fmla="*/ 2147483646 h 11"/>
                <a:gd name="T2" fmla="*/ 2147483646 w 18"/>
                <a:gd name="T3" fmla="*/ 2147483646 h 11"/>
                <a:gd name="T4" fmla="*/ 0 w 18"/>
                <a:gd name="T5" fmla="*/ 2147483646 h 11"/>
                <a:gd name="T6" fmla="*/ 2147483646 w 18"/>
                <a:gd name="T7" fmla="*/ 2147483646 h 11"/>
                <a:gd name="T8" fmla="*/ 2147483646 w 18"/>
                <a:gd name="T9" fmla="*/ 2147483646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"/>
                <a:gd name="T16" fmla="*/ 0 h 11"/>
                <a:gd name="T17" fmla="*/ 18 w 18"/>
                <a:gd name="T18" fmla="*/ 11 h 1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" h="11">
                  <a:moveTo>
                    <a:pt x="17" y="3"/>
                  </a:moveTo>
                  <a:cubicBezTo>
                    <a:pt x="18" y="11"/>
                    <a:pt x="8" y="7"/>
                    <a:pt x="4" y="10"/>
                  </a:cubicBezTo>
                  <a:cubicBezTo>
                    <a:pt x="2" y="10"/>
                    <a:pt x="3" y="6"/>
                    <a:pt x="0" y="6"/>
                  </a:cubicBezTo>
                  <a:cubicBezTo>
                    <a:pt x="1" y="2"/>
                    <a:pt x="8" y="7"/>
                    <a:pt x="9" y="3"/>
                  </a:cubicBezTo>
                  <a:cubicBezTo>
                    <a:pt x="9" y="0"/>
                    <a:pt x="12" y="5"/>
                    <a:pt x="17" y="3"/>
                  </a:cubicBezTo>
                </a:path>
              </a:pathLst>
            </a:custGeom>
            <a:noFill/>
            <a:ln w="19050">
              <a:solidFill>
                <a:schemeClr val="bg1">
                  <a:alpha val="39000"/>
                </a:schemeClr>
              </a:solidFill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" name="Freeform 23">
              <a:extLst>
                <a:ext uri="{FF2B5EF4-FFF2-40B4-BE49-F238E27FC236}">
                  <a16:creationId xmlns:a16="http://schemas.microsoft.com/office/drawing/2014/main" id="{0B7E4F28-E3EF-EB80-A71D-266CCBA87D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4264" y="997360"/>
              <a:ext cx="53893" cy="29865"/>
            </a:xfrm>
            <a:custGeom>
              <a:avLst/>
              <a:gdLst>
                <a:gd name="T0" fmla="*/ 2147483646 w 16"/>
                <a:gd name="T1" fmla="*/ 2147483646 h 8"/>
                <a:gd name="T2" fmla="*/ 2147483646 w 16"/>
                <a:gd name="T3" fmla="*/ 2147483646 h 8"/>
                <a:gd name="T4" fmla="*/ 2147483646 w 16"/>
                <a:gd name="T5" fmla="*/ 2147483646 h 8"/>
                <a:gd name="T6" fmla="*/ 2147483646 w 16"/>
                <a:gd name="T7" fmla="*/ 2147483646 h 8"/>
                <a:gd name="T8" fmla="*/ 2147483646 w 16"/>
                <a:gd name="T9" fmla="*/ 2147483646 h 8"/>
                <a:gd name="T10" fmla="*/ 2147483646 w 16"/>
                <a:gd name="T11" fmla="*/ 2147483646 h 8"/>
                <a:gd name="T12" fmla="*/ 2147483646 w 16"/>
                <a:gd name="T13" fmla="*/ 2147483646 h 8"/>
                <a:gd name="T14" fmla="*/ 2147483646 w 16"/>
                <a:gd name="T15" fmla="*/ 2147483646 h 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6"/>
                <a:gd name="T25" fmla="*/ 0 h 8"/>
                <a:gd name="T26" fmla="*/ 16 w 16"/>
                <a:gd name="T27" fmla="*/ 8 h 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6" h="8">
                  <a:moveTo>
                    <a:pt x="14" y="3"/>
                  </a:moveTo>
                  <a:cubicBezTo>
                    <a:pt x="16" y="4"/>
                    <a:pt x="15" y="5"/>
                    <a:pt x="14" y="5"/>
                  </a:cubicBezTo>
                  <a:cubicBezTo>
                    <a:pt x="13" y="7"/>
                    <a:pt x="12" y="6"/>
                    <a:pt x="10" y="7"/>
                  </a:cubicBezTo>
                  <a:cubicBezTo>
                    <a:pt x="9" y="7"/>
                    <a:pt x="8" y="8"/>
                    <a:pt x="8" y="8"/>
                  </a:cubicBezTo>
                  <a:cubicBezTo>
                    <a:pt x="7" y="8"/>
                    <a:pt x="6" y="7"/>
                    <a:pt x="4" y="7"/>
                  </a:cubicBezTo>
                  <a:cubicBezTo>
                    <a:pt x="4" y="7"/>
                    <a:pt x="3" y="8"/>
                    <a:pt x="3" y="8"/>
                  </a:cubicBezTo>
                  <a:cubicBezTo>
                    <a:pt x="1" y="8"/>
                    <a:pt x="1" y="8"/>
                    <a:pt x="1" y="7"/>
                  </a:cubicBezTo>
                  <a:cubicBezTo>
                    <a:pt x="0" y="0"/>
                    <a:pt x="13" y="7"/>
                    <a:pt x="14" y="3"/>
                  </a:cubicBezTo>
                </a:path>
              </a:pathLst>
            </a:custGeom>
            <a:noFill/>
            <a:ln w="19050">
              <a:solidFill>
                <a:schemeClr val="bg1">
                  <a:alpha val="39000"/>
                </a:schemeClr>
              </a:solidFill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" name="Freeform 24">
              <a:extLst>
                <a:ext uri="{FF2B5EF4-FFF2-40B4-BE49-F238E27FC236}">
                  <a16:creationId xmlns:a16="http://schemas.microsoft.com/office/drawing/2014/main" id="{D046D9AF-A1EA-DF9D-1BB3-EC0F8395C8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05371" y="1011581"/>
              <a:ext cx="30796" cy="18488"/>
            </a:xfrm>
            <a:custGeom>
              <a:avLst/>
              <a:gdLst>
                <a:gd name="T0" fmla="*/ 0 w 9"/>
                <a:gd name="T1" fmla="*/ 2147483646 h 5"/>
                <a:gd name="T2" fmla="*/ 2147483646 w 9"/>
                <a:gd name="T3" fmla="*/ 2147483646 h 5"/>
                <a:gd name="T4" fmla="*/ 0 w 9"/>
                <a:gd name="T5" fmla="*/ 2147483646 h 5"/>
                <a:gd name="T6" fmla="*/ 0 60000 65536"/>
                <a:gd name="T7" fmla="*/ 0 60000 65536"/>
                <a:gd name="T8" fmla="*/ 0 60000 65536"/>
                <a:gd name="T9" fmla="*/ 0 w 9"/>
                <a:gd name="T10" fmla="*/ 0 h 5"/>
                <a:gd name="T11" fmla="*/ 9 w 9"/>
                <a:gd name="T12" fmla="*/ 5 h 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" h="5">
                  <a:moveTo>
                    <a:pt x="0" y="3"/>
                  </a:moveTo>
                  <a:cubicBezTo>
                    <a:pt x="0" y="1"/>
                    <a:pt x="9" y="0"/>
                    <a:pt x="7" y="4"/>
                  </a:cubicBezTo>
                  <a:cubicBezTo>
                    <a:pt x="4" y="3"/>
                    <a:pt x="4" y="5"/>
                    <a:pt x="0" y="3"/>
                  </a:cubicBezTo>
                </a:path>
              </a:pathLst>
            </a:custGeom>
            <a:noFill/>
            <a:ln w="19050">
              <a:solidFill>
                <a:schemeClr val="bg1">
                  <a:alpha val="39000"/>
                </a:schemeClr>
              </a:solidFill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8" name="Freeform 25">
              <a:extLst>
                <a:ext uri="{FF2B5EF4-FFF2-40B4-BE49-F238E27FC236}">
                  <a16:creationId xmlns:a16="http://schemas.microsoft.com/office/drawing/2014/main" id="{6FEA2C48-0806-F52F-F296-5B866B47DC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03069" y="1015848"/>
              <a:ext cx="16681" cy="19909"/>
            </a:xfrm>
            <a:custGeom>
              <a:avLst/>
              <a:gdLst>
                <a:gd name="T0" fmla="*/ 0 w 5"/>
                <a:gd name="T1" fmla="*/ 0 h 5"/>
                <a:gd name="T2" fmla="*/ 2147483646 w 5"/>
                <a:gd name="T3" fmla="*/ 2147483646 h 5"/>
                <a:gd name="T4" fmla="*/ 0 w 5"/>
                <a:gd name="T5" fmla="*/ 2147483646 h 5"/>
                <a:gd name="T6" fmla="*/ 0 w 5"/>
                <a:gd name="T7" fmla="*/ 0 h 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"/>
                <a:gd name="T13" fmla="*/ 0 h 5"/>
                <a:gd name="T14" fmla="*/ 5 w 5"/>
                <a:gd name="T15" fmla="*/ 5 h 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" h="5">
                  <a:moveTo>
                    <a:pt x="0" y="0"/>
                  </a:moveTo>
                  <a:cubicBezTo>
                    <a:pt x="3" y="0"/>
                    <a:pt x="5" y="2"/>
                    <a:pt x="4" y="5"/>
                  </a:cubicBezTo>
                  <a:cubicBezTo>
                    <a:pt x="0" y="5"/>
                    <a:pt x="0" y="5"/>
                    <a:pt x="0" y="5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19050">
              <a:solidFill>
                <a:schemeClr val="bg1">
                  <a:alpha val="39000"/>
                </a:schemeClr>
              </a:solidFill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" name="Freeform 26">
              <a:extLst>
                <a:ext uri="{FF2B5EF4-FFF2-40B4-BE49-F238E27FC236}">
                  <a16:creationId xmlns:a16="http://schemas.microsoft.com/office/drawing/2014/main" id="{0C8DF5E7-461E-B65F-C649-6D12D88BBB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74751" y="1045712"/>
              <a:ext cx="336193" cy="113768"/>
            </a:xfrm>
            <a:custGeom>
              <a:avLst/>
              <a:gdLst>
                <a:gd name="T0" fmla="*/ 2147483646 w 100"/>
                <a:gd name="T1" fmla="*/ 2147483646 h 30"/>
                <a:gd name="T2" fmla="*/ 2147483646 w 100"/>
                <a:gd name="T3" fmla="*/ 2147483646 h 30"/>
                <a:gd name="T4" fmla="*/ 2147483646 w 100"/>
                <a:gd name="T5" fmla="*/ 2147483646 h 30"/>
                <a:gd name="T6" fmla="*/ 2147483646 w 100"/>
                <a:gd name="T7" fmla="*/ 2147483646 h 30"/>
                <a:gd name="T8" fmla="*/ 2147483646 w 100"/>
                <a:gd name="T9" fmla="*/ 2147483646 h 30"/>
                <a:gd name="T10" fmla="*/ 2147483646 w 100"/>
                <a:gd name="T11" fmla="*/ 2147483646 h 30"/>
                <a:gd name="T12" fmla="*/ 2147483646 w 100"/>
                <a:gd name="T13" fmla="*/ 2147483646 h 30"/>
                <a:gd name="T14" fmla="*/ 2147483646 w 100"/>
                <a:gd name="T15" fmla="*/ 2147483646 h 30"/>
                <a:gd name="T16" fmla="*/ 2147483646 w 100"/>
                <a:gd name="T17" fmla="*/ 2147483646 h 30"/>
                <a:gd name="T18" fmla="*/ 2147483646 w 100"/>
                <a:gd name="T19" fmla="*/ 2147483646 h 30"/>
                <a:gd name="T20" fmla="*/ 2147483646 w 100"/>
                <a:gd name="T21" fmla="*/ 2147483646 h 30"/>
                <a:gd name="T22" fmla="*/ 2147483646 w 100"/>
                <a:gd name="T23" fmla="*/ 2147483646 h 30"/>
                <a:gd name="T24" fmla="*/ 2147483646 w 100"/>
                <a:gd name="T25" fmla="*/ 2147483646 h 30"/>
                <a:gd name="T26" fmla="*/ 2147483646 w 100"/>
                <a:gd name="T27" fmla="*/ 2147483646 h 30"/>
                <a:gd name="T28" fmla="*/ 2147483646 w 100"/>
                <a:gd name="T29" fmla="*/ 2147483646 h 30"/>
                <a:gd name="T30" fmla="*/ 2147483646 w 100"/>
                <a:gd name="T31" fmla="*/ 2147483646 h 30"/>
                <a:gd name="T32" fmla="*/ 2147483646 w 100"/>
                <a:gd name="T33" fmla="*/ 2147483646 h 30"/>
                <a:gd name="T34" fmla="*/ 2147483646 w 100"/>
                <a:gd name="T35" fmla="*/ 2147483646 h 30"/>
                <a:gd name="T36" fmla="*/ 2147483646 w 100"/>
                <a:gd name="T37" fmla="*/ 2147483646 h 30"/>
                <a:gd name="T38" fmla="*/ 2147483646 w 100"/>
                <a:gd name="T39" fmla="*/ 2147483646 h 30"/>
                <a:gd name="T40" fmla="*/ 2147483646 w 100"/>
                <a:gd name="T41" fmla="*/ 2147483646 h 30"/>
                <a:gd name="T42" fmla="*/ 2147483646 w 100"/>
                <a:gd name="T43" fmla="*/ 2147483646 h 30"/>
                <a:gd name="T44" fmla="*/ 2147483646 w 100"/>
                <a:gd name="T45" fmla="*/ 0 h 30"/>
                <a:gd name="T46" fmla="*/ 2147483646 w 100"/>
                <a:gd name="T47" fmla="*/ 2147483646 h 30"/>
                <a:gd name="T48" fmla="*/ 2147483646 w 100"/>
                <a:gd name="T49" fmla="*/ 2147483646 h 30"/>
                <a:gd name="T50" fmla="*/ 2147483646 w 100"/>
                <a:gd name="T51" fmla="*/ 2147483646 h 30"/>
                <a:gd name="T52" fmla="*/ 2147483646 w 100"/>
                <a:gd name="T53" fmla="*/ 2147483646 h 30"/>
                <a:gd name="T54" fmla="*/ 2147483646 w 100"/>
                <a:gd name="T55" fmla="*/ 2147483646 h 30"/>
                <a:gd name="T56" fmla="*/ 2147483646 w 100"/>
                <a:gd name="T57" fmla="*/ 2147483646 h 30"/>
                <a:gd name="T58" fmla="*/ 2147483646 w 100"/>
                <a:gd name="T59" fmla="*/ 2147483646 h 30"/>
                <a:gd name="T60" fmla="*/ 2147483646 w 100"/>
                <a:gd name="T61" fmla="*/ 2147483646 h 30"/>
                <a:gd name="T62" fmla="*/ 2147483646 w 100"/>
                <a:gd name="T63" fmla="*/ 2147483646 h 30"/>
                <a:gd name="T64" fmla="*/ 2147483646 w 100"/>
                <a:gd name="T65" fmla="*/ 2147483646 h 30"/>
                <a:gd name="T66" fmla="*/ 2147483646 w 100"/>
                <a:gd name="T67" fmla="*/ 2147483646 h 30"/>
                <a:gd name="T68" fmla="*/ 2147483646 w 100"/>
                <a:gd name="T69" fmla="*/ 2147483646 h 30"/>
                <a:gd name="T70" fmla="*/ 2147483646 w 100"/>
                <a:gd name="T71" fmla="*/ 2147483646 h 3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00"/>
                <a:gd name="T109" fmla="*/ 0 h 30"/>
                <a:gd name="T110" fmla="*/ 100 w 100"/>
                <a:gd name="T111" fmla="*/ 30 h 3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00" h="30">
                  <a:moveTo>
                    <a:pt x="100" y="16"/>
                  </a:moveTo>
                  <a:cubicBezTo>
                    <a:pt x="100" y="23"/>
                    <a:pt x="100" y="23"/>
                    <a:pt x="100" y="23"/>
                  </a:cubicBezTo>
                  <a:cubicBezTo>
                    <a:pt x="98" y="23"/>
                    <a:pt x="96" y="24"/>
                    <a:pt x="96" y="26"/>
                  </a:cubicBezTo>
                  <a:cubicBezTo>
                    <a:pt x="89" y="27"/>
                    <a:pt x="84" y="26"/>
                    <a:pt x="79" y="26"/>
                  </a:cubicBezTo>
                  <a:cubicBezTo>
                    <a:pt x="77" y="26"/>
                    <a:pt x="75" y="29"/>
                    <a:pt x="73" y="29"/>
                  </a:cubicBezTo>
                  <a:cubicBezTo>
                    <a:pt x="71" y="29"/>
                    <a:pt x="71" y="28"/>
                    <a:pt x="69" y="28"/>
                  </a:cubicBezTo>
                  <a:cubicBezTo>
                    <a:pt x="70" y="28"/>
                    <a:pt x="68" y="29"/>
                    <a:pt x="68" y="29"/>
                  </a:cubicBezTo>
                  <a:cubicBezTo>
                    <a:pt x="67" y="29"/>
                    <a:pt x="62" y="29"/>
                    <a:pt x="62" y="29"/>
                  </a:cubicBezTo>
                  <a:cubicBezTo>
                    <a:pt x="62" y="29"/>
                    <a:pt x="62" y="28"/>
                    <a:pt x="62" y="28"/>
                  </a:cubicBezTo>
                  <a:cubicBezTo>
                    <a:pt x="61" y="27"/>
                    <a:pt x="59" y="29"/>
                    <a:pt x="59" y="29"/>
                  </a:cubicBezTo>
                  <a:cubicBezTo>
                    <a:pt x="56" y="28"/>
                    <a:pt x="56" y="26"/>
                    <a:pt x="54" y="26"/>
                  </a:cubicBezTo>
                  <a:cubicBezTo>
                    <a:pt x="48" y="26"/>
                    <a:pt x="41" y="30"/>
                    <a:pt x="33" y="26"/>
                  </a:cubicBezTo>
                  <a:cubicBezTo>
                    <a:pt x="33" y="25"/>
                    <a:pt x="34" y="25"/>
                    <a:pt x="34" y="23"/>
                  </a:cubicBezTo>
                  <a:cubicBezTo>
                    <a:pt x="34" y="21"/>
                    <a:pt x="32" y="23"/>
                    <a:pt x="31" y="22"/>
                  </a:cubicBezTo>
                  <a:cubicBezTo>
                    <a:pt x="30" y="20"/>
                    <a:pt x="31" y="17"/>
                    <a:pt x="28" y="16"/>
                  </a:cubicBezTo>
                  <a:cubicBezTo>
                    <a:pt x="29" y="15"/>
                    <a:pt x="31" y="15"/>
                    <a:pt x="31" y="14"/>
                  </a:cubicBezTo>
                  <a:cubicBezTo>
                    <a:pt x="31" y="11"/>
                    <a:pt x="27" y="12"/>
                    <a:pt x="28" y="8"/>
                  </a:cubicBezTo>
                  <a:cubicBezTo>
                    <a:pt x="26" y="10"/>
                    <a:pt x="20" y="9"/>
                    <a:pt x="16" y="9"/>
                  </a:cubicBezTo>
                  <a:cubicBezTo>
                    <a:pt x="13" y="11"/>
                    <a:pt x="14" y="7"/>
                    <a:pt x="13" y="7"/>
                  </a:cubicBezTo>
                  <a:cubicBezTo>
                    <a:pt x="12" y="6"/>
                    <a:pt x="10" y="7"/>
                    <a:pt x="10" y="5"/>
                  </a:cubicBezTo>
                  <a:cubicBezTo>
                    <a:pt x="9" y="6"/>
                    <a:pt x="7" y="7"/>
                    <a:pt x="5" y="7"/>
                  </a:cubicBezTo>
                  <a:cubicBezTo>
                    <a:pt x="9" y="2"/>
                    <a:pt x="0" y="6"/>
                    <a:pt x="2" y="1"/>
                  </a:cubicBezTo>
                  <a:cubicBezTo>
                    <a:pt x="8" y="2"/>
                    <a:pt x="12" y="0"/>
                    <a:pt x="17" y="0"/>
                  </a:cubicBezTo>
                  <a:cubicBezTo>
                    <a:pt x="17" y="1"/>
                    <a:pt x="19" y="0"/>
                    <a:pt x="20" y="1"/>
                  </a:cubicBezTo>
                  <a:cubicBezTo>
                    <a:pt x="20" y="1"/>
                    <a:pt x="20" y="3"/>
                    <a:pt x="20" y="4"/>
                  </a:cubicBezTo>
                  <a:cubicBezTo>
                    <a:pt x="21" y="5"/>
                    <a:pt x="25" y="3"/>
                    <a:pt x="24" y="7"/>
                  </a:cubicBezTo>
                  <a:cubicBezTo>
                    <a:pt x="28" y="3"/>
                    <a:pt x="32" y="7"/>
                    <a:pt x="37" y="7"/>
                  </a:cubicBezTo>
                  <a:cubicBezTo>
                    <a:pt x="36" y="11"/>
                    <a:pt x="39" y="11"/>
                    <a:pt x="37" y="14"/>
                  </a:cubicBezTo>
                  <a:cubicBezTo>
                    <a:pt x="39" y="14"/>
                    <a:pt x="43" y="13"/>
                    <a:pt x="47" y="15"/>
                  </a:cubicBezTo>
                  <a:cubicBezTo>
                    <a:pt x="48" y="15"/>
                    <a:pt x="40" y="18"/>
                    <a:pt x="47" y="18"/>
                  </a:cubicBezTo>
                  <a:cubicBezTo>
                    <a:pt x="48" y="18"/>
                    <a:pt x="48" y="16"/>
                    <a:pt x="49" y="16"/>
                  </a:cubicBezTo>
                  <a:cubicBezTo>
                    <a:pt x="54" y="16"/>
                    <a:pt x="60" y="16"/>
                    <a:pt x="66" y="16"/>
                  </a:cubicBezTo>
                  <a:cubicBezTo>
                    <a:pt x="67" y="16"/>
                    <a:pt x="69" y="18"/>
                    <a:pt x="69" y="18"/>
                  </a:cubicBezTo>
                  <a:cubicBezTo>
                    <a:pt x="72" y="17"/>
                    <a:pt x="66" y="15"/>
                    <a:pt x="73" y="15"/>
                  </a:cubicBezTo>
                  <a:cubicBezTo>
                    <a:pt x="75" y="15"/>
                    <a:pt x="76" y="15"/>
                    <a:pt x="77" y="15"/>
                  </a:cubicBezTo>
                  <a:cubicBezTo>
                    <a:pt x="83" y="14"/>
                    <a:pt x="92" y="14"/>
                    <a:pt x="100" y="16"/>
                  </a:cubicBezTo>
                </a:path>
              </a:pathLst>
            </a:custGeom>
            <a:noFill/>
            <a:ln w="19050">
              <a:solidFill>
                <a:schemeClr val="bg1">
                  <a:alpha val="39000"/>
                </a:schemeClr>
              </a:solidFill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0" name="Freeform 27">
              <a:extLst>
                <a:ext uri="{FF2B5EF4-FFF2-40B4-BE49-F238E27FC236}">
                  <a16:creationId xmlns:a16="http://schemas.microsoft.com/office/drawing/2014/main" id="{9A14E5C4-B4F1-2458-7A62-C090F83374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42655" y="1041446"/>
              <a:ext cx="338759" cy="271621"/>
            </a:xfrm>
            <a:custGeom>
              <a:avLst/>
              <a:gdLst>
                <a:gd name="T0" fmla="*/ 2147483646 w 100"/>
                <a:gd name="T1" fmla="*/ 2147483646 h 72"/>
                <a:gd name="T2" fmla="*/ 2147483646 w 100"/>
                <a:gd name="T3" fmla="*/ 2147483646 h 72"/>
                <a:gd name="T4" fmla="*/ 2147483646 w 100"/>
                <a:gd name="T5" fmla="*/ 2147483646 h 72"/>
                <a:gd name="T6" fmla="*/ 2147483646 w 100"/>
                <a:gd name="T7" fmla="*/ 2147483646 h 72"/>
                <a:gd name="T8" fmla="*/ 2147483646 w 100"/>
                <a:gd name="T9" fmla="*/ 2147483646 h 72"/>
                <a:gd name="T10" fmla="*/ 2147483646 w 100"/>
                <a:gd name="T11" fmla="*/ 2147483646 h 72"/>
                <a:gd name="T12" fmla="*/ 2147483646 w 100"/>
                <a:gd name="T13" fmla="*/ 2147483646 h 72"/>
                <a:gd name="T14" fmla="*/ 2147483646 w 100"/>
                <a:gd name="T15" fmla="*/ 2147483646 h 72"/>
                <a:gd name="T16" fmla="*/ 2147483646 w 100"/>
                <a:gd name="T17" fmla="*/ 2147483646 h 72"/>
                <a:gd name="T18" fmla="*/ 2147483646 w 100"/>
                <a:gd name="T19" fmla="*/ 2147483646 h 72"/>
                <a:gd name="T20" fmla="*/ 2147483646 w 100"/>
                <a:gd name="T21" fmla="*/ 2147483646 h 72"/>
                <a:gd name="T22" fmla="*/ 2147483646 w 100"/>
                <a:gd name="T23" fmla="*/ 2147483646 h 72"/>
                <a:gd name="T24" fmla="*/ 2147483646 w 100"/>
                <a:gd name="T25" fmla="*/ 2147483646 h 72"/>
                <a:gd name="T26" fmla="*/ 2147483646 w 100"/>
                <a:gd name="T27" fmla="*/ 2147483646 h 72"/>
                <a:gd name="T28" fmla="*/ 2147483646 w 100"/>
                <a:gd name="T29" fmla="*/ 2147483646 h 72"/>
                <a:gd name="T30" fmla="*/ 2147483646 w 100"/>
                <a:gd name="T31" fmla="*/ 2147483646 h 72"/>
                <a:gd name="T32" fmla="*/ 2147483646 w 100"/>
                <a:gd name="T33" fmla="*/ 2147483646 h 72"/>
                <a:gd name="T34" fmla="*/ 2147483646 w 100"/>
                <a:gd name="T35" fmla="*/ 2147483646 h 72"/>
                <a:gd name="T36" fmla="*/ 2147483646 w 100"/>
                <a:gd name="T37" fmla="*/ 2147483646 h 72"/>
                <a:gd name="T38" fmla="*/ 2147483646 w 100"/>
                <a:gd name="T39" fmla="*/ 2147483646 h 72"/>
                <a:gd name="T40" fmla="*/ 2147483646 w 100"/>
                <a:gd name="T41" fmla="*/ 2147483646 h 72"/>
                <a:gd name="T42" fmla="*/ 2147483646 w 100"/>
                <a:gd name="T43" fmla="*/ 2147483646 h 72"/>
                <a:gd name="T44" fmla="*/ 2147483646 w 100"/>
                <a:gd name="T45" fmla="*/ 2147483646 h 72"/>
                <a:gd name="T46" fmla="*/ 2147483646 w 100"/>
                <a:gd name="T47" fmla="*/ 2147483646 h 72"/>
                <a:gd name="T48" fmla="*/ 2147483646 w 100"/>
                <a:gd name="T49" fmla="*/ 2147483646 h 72"/>
                <a:gd name="T50" fmla="*/ 2147483646 w 100"/>
                <a:gd name="T51" fmla="*/ 2147483646 h 72"/>
                <a:gd name="T52" fmla="*/ 2147483646 w 100"/>
                <a:gd name="T53" fmla="*/ 2147483646 h 72"/>
                <a:gd name="T54" fmla="*/ 2147483646 w 100"/>
                <a:gd name="T55" fmla="*/ 2147483646 h 72"/>
                <a:gd name="T56" fmla="*/ 2147483646 w 100"/>
                <a:gd name="T57" fmla="*/ 2147483646 h 72"/>
                <a:gd name="T58" fmla="*/ 2147483646 w 100"/>
                <a:gd name="T59" fmla="*/ 2147483646 h 72"/>
                <a:gd name="T60" fmla="*/ 2147483646 w 100"/>
                <a:gd name="T61" fmla="*/ 2147483646 h 72"/>
                <a:gd name="T62" fmla="*/ 2147483646 w 100"/>
                <a:gd name="T63" fmla="*/ 2147483646 h 72"/>
                <a:gd name="T64" fmla="*/ 2147483646 w 100"/>
                <a:gd name="T65" fmla="*/ 2147483646 h 72"/>
                <a:gd name="T66" fmla="*/ 2147483646 w 100"/>
                <a:gd name="T67" fmla="*/ 2147483646 h 72"/>
                <a:gd name="T68" fmla="*/ 2147483646 w 100"/>
                <a:gd name="T69" fmla="*/ 2147483646 h 72"/>
                <a:gd name="T70" fmla="*/ 2147483646 w 100"/>
                <a:gd name="T71" fmla="*/ 2147483646 h 72"/>
                <a:gd name="T72" fmla="*/ 2147483646 w 100"/>
                <a:gd name="T73" fmla="*/ 2147483646 h 72"/>
                <a:gd name="T74" fmla="*/ 2147483646 w 100"/>
                <a:gd name="T75" fmla="*/ 2147483646 h 72"/>
                <a:gd name="T76" fmla="*/ 2147483646 w 100"/>
                <a:gd name="T77" fmla="*/ 2147483646 h 72"/>
                <a:gd name="T78" fmla="*/ 2147483646 w 100"/>
                <a:gd name="T79" fmla="*/ 2147483646 h 72"/>
                <a:gd name="T80" fmla="*/ 2147483646 w 100"/>
                <a:gd name="T81" fmla="*/ 2147483646 h 72"/>
                <a:gd name="T82" fmla="*/ 2147483646 w 100"/>
                <a:gd name="T83" fmla="*/ 2147483646 h 72"/>
                <a:gd name="T84" fmla="*/ 2147483646 w 100"/>
                <a:gd name="T85" fmla="*/ 2147483646 h 72"/>
                <a:gd name="T86" fmla="*/ 2147483646 w 100"/>
                <a:gd name="T87" fmla="*/ 2147483646 h 72"/>
                <a:gd name="T88" fmla="*/ 2147483646 w 100"/>
                <a:gd name="T89" fmla="*/ 2147483646 h 72"/>
                <a:gd name="T90" fmla="*/ 2147483646 w 100"/>
                <a:gd name="T91" fmla="*/ 2147483646 h 72"/>
                <a:gd name="T92" fmla="*/ 2147483646 w 100"/>
                <a:gd name="T93" fmla="*/ 2147483646 h 72"/>
                <a:gd name="T94" fmla="*/ 2147483646 w 100"/>
                <a:gd name="T95" fmla="*/ 2147483646 h 72"/>
                <a:gd name="T96" fmla="*/ 2147483646 w 100"/>
                <a:gd name="T97" fmla="*/ 2147483646 h 72"/>
                <a:gd name="T98" fmla="*/ 2147483646 w 100"/>
                <a:gd name="T99" fmla="*/ 2147483646 h 72"/>
                <a:gd name="T100" fmla="*/ 2147483646 w 100"/>
                <a:gd name="T101" fmla="*/ 2147483646 h 72"/>
                <a:gd name="T102" fmla="*/ 2147483646 w 100"/>
                <a:gd name="T103" fmla="*/ 2147483646 h 72"/>
                <a:gd name="T104" fmla="*/ 2147483646 w 100"/>
                <a:gd name="T105" fmla="*/ 2147483646 h 72"/>
                <a:gd name="T106" fmla="*/ 2147483646 w 100"/>
                <a:gd name="T107" fmla="*/ 2147483646 h 72"/>
                <a:gd name="T108" fmla="*/ 2147483646 w 100"/>
                <a:gd name="T109" fmla="*/ 2147483646 h 72"/>
                <a:gd name="T110" fmla="*/ 2147483646 w 100"/>
                <a:gd name="T111" fmla="*/ 2147483646 h 72"/>
                <a:gd name="T112" fmla="*/ 2147483646 w 100"/>
                <a:gd name="T113" fmla="*/ 2147483646 h 7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100"/>
                <a:gd name="T172" fmla="*/ 0 h 72"/>
                <a:gd name="T173" fmla="*/ 100 w 100"/>
                <a:gd name="T174" fmla="*/ 72 h 7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100" h="72">
                  <a:moveTo>
                    <a:pt x="82" y="2"/>
                  </a:moveTo>
                  <a:cubicBezTo>
                    <a:pt x="87" y="5"/>
                    <a:pt x="93" y="0"/>
                    <a:pt x="99" y="1"/>
                  </a:cubicBezTo>
                  <a:cubicBezTo>
                    <a:pt x="100" y="4"/>
                    <a:pt x="97" y="4"/>
                    <a:pt x="98" y="8"/>
                  </a:cubicBezTo>
                  <a:cubicBezTo>
                    <a:pt x="93" y="5"/>
                    <a:pt x="86" y="10"/>
                    <a:pt x="79" y="10"/>
                  </a:cubicBezTo>
                  <a:cubicBezTo>
                    <a:pt x="78" y="10"/>
                    <a:pt x="78" y="13"/>
                    <a:pt x="77" y="13"/>
                  </a:cubicBezTo>
                  <a:cubicBezTo>
                    <a:pt x="76" y="14"/>
                    <a:pt x="74" y="13"/>
                    <a:pt x="74" y="13"/>
                  </a:cubicBezTo>
                  <a:cubicBezTo>
                    <a:pt x="74" y="13"/>
                    <a:pt x="71" y="16"/>
                    <a:pt x="71" y="16"/>
                  </a:cubicBezTo>
                  <a:cubicBezTo>
                    <a:pt x="70" y="16"/>
                    <a:pt x="70" y="14"/>
                    <a:pt x="68" y="15"/>
                  </a:cubicBezTo>
                  <a:cubicBezTo>
                    <a:pt x="67" y="15"/>
                    <a:pt x="65" y="15"/>
                    <a:pt x="63" y="16"/>
                  </a:cubicBezTo>
                  <a:cubicBezTo>
                    <a:pt x="62" y="16"/>
                    <a:pt x="59" y="17"/>
                    <a:pt x="57" y="17"/>
                  </a:cubicBezTo>
                  <a:cubicBezTo>
                    <a:pt x="55" y="18"/>
                    <a:pt x="57" y="19"/>
                    <a:pt x="56" y="20"/>
                  </a:cubicBezTo>
                  <a:cubicBezTo>
                    <a:pt x="55" y="21"/>
                    <a:pt x="49" y="20"/>
                    <a:pt x="49" y="24"/>
                  </a:cubicBezTo>
                  <a:cubicBezTo>
                    <a:pt x="48" y="26"/>
                    <a:pt x="45" y="27"/>
                    <a:pt x="44" y="27"/>
                  </a:cubicBezTo>
                  <a:cubicBezTo>
                    <a:pt x="44" y="28"/>
                    <a:pt x="42" y="29"/>
                    <a:pt x="42" y="30"/>
                  </a:cubicBezTo>
                  <a:cubicBezTo>
                    <a:pt x="41" y="31"/>
                    <a:pt x="40" y="31"/>
                    <a:pt x="40" y="33"/>
                  </a:cubicBezTo>
                  <a:cubicBezTo>
                    <a:pt x="35" y="34"/>
                    <a:pt x="36" y="32"/>
                    <a:pt x="33" y="36"/>
                  </a:cubicBezTo>
                  <a:cubicBezTo>
                    <a:pt x="33" y="36"/>
                    <a:pt x="32" y="35"/>
                    <a:pt x="32" y="37"/>
                  </a:cubicBezTo>
                  <a:cubicBezTo>
                    <a:pt x="32" y="39"/>
                    <a:pt x="28" y="38"/>
                    <a:pt x="26" y="40"/>
                  </a:cubicBezTo>
                  <a:cubicBezTo>
                    <a:pt x="26" y="42"/>
                    <a:pt x="28" y="47"/>
                    <a:pt x="23" y="45"/>
                  </a:cubicBezTo>
                  <a:cubicBezTo>
                    <a:pt x="24" y="48"/>
                    <a:pt x="22" y="54"/>
                    <a:pt x="25" y="54"/>
                  </a:cubicBezTo>
                  <a:cubicBezTo>
                    <a:pt x="24" y="55"/>
                    <a:pt x="22" y="56"/>
                    <a:pt x="20" y="57"/>
                  </a:cubicBezTo>
                  <a:cubicBezTo>
                    <a:pt x="19" y="60"/>
                    <a:pt x="24" y="59"/>
                    <a:pt x="23" y="62"/>
                  </a:cubicBezTo>
                  <a:cubicBezTo>
                    <a:pt x="23" y="62"/>
                    <a:pt x="21" y="63"/>
                    <a:pt x="22" y="64"/>
                  </a:cubicBezTo>
                  <a:cubicBezTo>
                    <a:pt x="22" y="63"/>
                    <a:pt x="24" y="65"/>
                    <a:pt x="23" y="65"/>
                  </a:cubicBezTo>
                  <a:cubicBezTo>
                    <a:pt x="24" y="65"/>
                    <a:pt x="25" y="64"/>
                    <a:pt x="25" y="64"/>
                  </a:cubicBezTo>
                  <a:cubicBezTo>
                    <a:pt x="26" y="64"/>
                    <a:pt x="26" y="67"/>
                    <a:pt x="29" y="66"/>
                  </a:cubicBezTo>
                  <a:cubicBezTo>
                    <a:pt x="29" y="69"/>
                    <a:pt x="27" y="69"/>
                    <a:pt x="27" y="72"/>
                  </a:cubicBezTo>
                  <a:cubicBezTo>
                    <a:pt x="15" y="72"/>
                    <a:pt x="15" y="72"/>
                    <a:pt x="15" y="72"/>
                  </a:cubicBezTo>
                  <a:cubicBezTo>
                    <a:pt x="15" y="71"/>
                    <a:pt x="17" y="70"/>
                    <a:pt x="16" y="69"/>
                  </a:cubicBezTo>
                  <a:cubicBezTo>
                    <a:pt x="15" y="68"/>
                    <a:pt x="14" y="69"/>
                    <a:pt x="12" y="68"/>
                  </a:cubicBezTo>
                  <a:cubicBezTo>
                    <a:pt x="11" y="67"/>
                    <a:pt x="10" y="65"/>
                    <a:pt x="9" y="65"/>
                  </a:cubicBezTo>
                  <a:cubicBezTo>
                    <a:pt x="9" y="65"/>
                    <a:pt x="7" y="65"/>
                    <a:pt x="6" y="65"/>
                  </a:cubicBezTo>
                  <a:cubicBezTo>
                    <a:pt x="5" y="64"/>
                    <a:pt x="5" y="65"/>
                    <a:pt x="2" y="65"/>
                  </a:cubicBezTo>
                  <a:cubicBezTo>
                    <a:pt x="2" y="62"/>
                    <a:pt x="0" y="60"/>
                    <a:pt x="1" y="55"/>
                  </a:cubicBezTo>
                  <a:cubicBezTo>
                    <a:pt x="5" y="60"/>
                    <a:pt x="1" y="50"/>
                    <a:pt x="8" y="52"/>
                  </a:cubicBezTo>
                  <a:cubicBezTo>
                    <a:pt x="9" y="51"/>
                    <a:pt x="6" y="51"/>
                    <a:pt x="6" y="51"/>
                  </a:cubicBezTo>
                  <a:cubicBezTo>
                    <a:pt x="7" y="50"/>
                    <a:pt x="11" y="49"/>
                    <a:pt x="8" y="48"/>
                  </a:cubicBezTo>
                  <a:cubicBezTo>
                    <a:pt x="9" y="46"/>
                    <a:pt x="12" y="46"/>
                    <a:pt x="15" y="45"/>
                  </a:cubicBezTo>
                  <a:cubicBezTo>
                    <a:pt x="14" y="43"/>
                    <a:pt x="19" y="41"/>
                    <a:pt x="15" y="40"/>
                  </a:cubicBezTo>
                  <a:cubicBezTo>
                    <a:pt x="15" y="38"/>
                    <a:pt x="17" y="39"/>
                    <a:pt x="19" y="38"/>
                  </a:cubicBezTo>
                  <a:cubicBezTo>
                    <a:pt x="19" y="36"/>
                    <a:pt x="20" y="35"/>
                    <a:pt x="22" y="34"/>
                  </a:cubicBezTo>
                  <a:cubicBezTo>
                    <a:pt x="19" y="32"/>
                    <a:pt x="23" y="32"/>
                    <a:pt x="22" y="27"/>
                  </a:cubicBezTo>
                  <a:cubicBezTo>
                    <a:pt x="27" y="27"/>
                    <a:pt x="29" y="24"/>
                    <a:pt x="33" y="23"/>
                  </a:cubicBezTo>
                  <a:cubicBezTo>
                    <a:pt x="35" y="24"/>
                    <a:pt x="34" y="21"/>
                    <a:pt x="35" y="20"/>
                  </a:cubicBezTo>
                  <a:cubicBezTo>
                    <a:pt x="35" y="20"/>
                    <a:pt x="36" y="21"/>
                    <a:pt x="36" y="22"/>
                  </a:cubicBezTo>
                  <a:cubicBezTo>
                    <a:pt x="37" y="21"/>
                    <a:pt x="38" y="20"/>
                    <a:pt x="39" y="19"/>
                  </a:cubicBezTo>
                  <a:cubicBezTo>
                    <a:pt x="39" y="18"/>
                    <a:pt x="40" y="18"/>
                    <a:pt x="40" y="16"/>
                  </a:cubicBezTo>
                  <a:cubicBezTo>
                    <a:pt x="43" y="16"/>
                    <a:pt x="45" y="16"/>
                    <a:pt x="47" y="15"/>
                  </a:cubicBezTo>
                  <a:cubicBezTo>
                    <a:pt x="49" y="13"/>
                    <a:pt x="51" y="14"/>
                    <a:pt x="56" y="13"/>
                  </a:cubicBezTo>
                  <a:cubicBezTo>
                    <a:pt x="57" y="13"/>
                    <a:pt x="56" y="12"/>
                    <a:pt x="57" y="12"/>
                  </a:cubicBezTo>
                  <a:cubicBezTo>
                    <a:pt x="59" y="11"/>
                    <a:pt x="60" y="13"/>
                    <a:pt x="60" y="13"/>
                  </a:cubicBezTo>
                  <a:cubicBezTo>
                    <a:pt x="62" y="13"/>
                    <a:pt x="59" y="10"/>
                    <a:pt x="61" y="10"/>
                  </a:cubicBezTo>
                  <a:cubicBezTo>
                    <a:pt x="62" y="10"/>
                    <a:pt x="62" y="10"/>
                    <a:pt x="63" y="10"/>
                  </a:cubicBezTo>
                  <a:cubicBezTo>
                    <a:pt x="64" y="10"/>
                    <a:pt x="68" y="10"/>
                    <a:pt x="72" y="9"/>
                  </a:cubicBezTo>
                  <a:cubicBezTo>
                    <a:pt x="75" y="8"/>
                    <a:pt x="74" y="9"/>
                    <a:pt x="75" y="8"/>
                  </a:cubicBezTo>
                  <a:cubicBezTo>
                    <a:pt x="75" y="8"/>
                    <a:pt x="77" y="6"/>
                    <a:pt x="77" y="6"/>
                  </a:cubicBezTo>
                  <a:cubicBezTo>
                    <a:pt x="81" y="4"/>
                    <a:pt x="82" y="9"/>
                    <a:pt x="82" y="2"/>
                  </a:cubicBezTo>
                </a:path>
              </a:pathLst>
            </a:custGeom>
            <a:noFill/>
            <a:ln w="19050">
              <a:solidFill>
                <a:schemeClr val="bg1">
                  <a:alpha val="39000"/>
                </a:schemeClr>
              </a:solidFill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1" name="Freeform 28">
              <a:extLst>
                <a:ext uri="{FF2B5EF4-FFF2-40B4-BE49-F238E27FC236}">
                  <a16:creationId xmlns:a16="http://schemas.microsoft.com/office/drawing/2014/main" id="{37E8E63A-E5FB-310C-5574-30C141276D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87495" y="1057089"/>
              <a:ext cx="37212" cy="19909"/>
            </a:xfrm>
            <a:custGeom>
              <a:avLst/>
              <a:gdLst>
                <a:gd name="T0" fmla="*/ 2147483646 w 11"/>
                <a:gd name="T1" fmla="*/ 2147483646 h 5"/>
                <a:gd name="T2" fmla="*/ 2147483646 w 11"/>
                <a:gd name="T3" fmla="*/ 2147483646 h 5"/>
                <a:gd name="T4" fmla="*/ 2147483646 w 11"/>
                <a:gd name="T5" fmla="*/ 2147483646 h 5"/>
                <a:gd name="T6" fmla="*/ 0 60000 65536"/>
                <a:gd name="T7" fmla="*/ 0 60000 65536"/>
                <a:gd name="T8" fmla="*/ 0 60000 65536"/>
                <a:gd name="T9" fmla="*/ 0 w 11"/>
                <a:gd name="T10" fmla="*/ 0 h 5"/>
                <a:gd name="T11" fmla="*/ 11 w 11"/>
                <a:gd name="T12" fmla="*/ 5 h 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" h="5">
                  <a:moveTo>
                    <a:pt x="8" y="1"/>
                  </a:moveTo>
                  <a:cubicBezTo>
                    <a:pt x="11" y="1"/>
                    <a:pt x="11" y="1"/>
                    <a:pt x="11" y="1"/>
                  </a:cubicBezTo>
                  <a:cubicBezTo>
                    <a:pt x="11" y="5"/>
                    <a:pt x="0" y="0"/>
                    <a:pt x="8" y="1"/>
                  </a:cubicBezTo>
                </a:path>
              </a:pathLst>
            </a:custGeom>
            <a:noFill/>
            <a:ln w="19050">
              <a:solidFill>
                <a:schemeClr val="bg1">
                  <a:alpha val="39000"/>
                </a:schemeClr>
              </a:solidFill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2" name="Freeform 29">
              <a:extLst>
                <a:ext uri="{FF2B5EF4-FFF2-40B4-BE49-F238E27FC236}">
                  <a16:creationId xmlns:a16="http://schemas.microsoft.com/office/drawing/2014/main" id="{36B26456-D6AF-0819-4E48-A1BCD550D8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92822" y="1079842"/>
              <a:ext cx="103938" cy="91015"/>
            </a:xfrm>
            <a:custGeom>
              <a:avLst/>
              <a:gdLst>
                <a:gd name="T0" fmla="*/ 2147483646 w 31"/>
                <a:gd name="T1" fmla="*/ 0 h 24"/>
                <a:gd name="T2" fmla="*/ 2147483646 w 31"/>
                <a:gd name="T3" fmla="*/ 2147483646 h 24"/>
                <a:gd name="T4" fmla="*/ 2147483646 w 31"/>
                <a:gd name="T5" fmla="*/ 2147483646 h 24"/>
                <a:gd name="T6" fmla="*/ 2147483646 w 31"/>
                <a:gd name="T7" fmla="*/ 2147483646 h 24"/>
                <a:gd name="T8" fmla="*/ 2147483646 w 31"/>
                <a:gd name="T9" fmla="*/ 2147483646 h 24"/>
                <a:gd name="T10" fmla="*/ 2147483646 w 31"/>
                <a:gd name="T11" fmla="*/ 2147483646 h 24"/>
                <a:gd name="T12" fmla="*/ 2147483646 w 31"/>
                <a:gd name="T13" fmla="*/ 2147483646 h 24"/>
                <a:gd name="T14" fmla="*/ 2147483646 w 31"/>
                <a:gd name="T15" fmla="*/ 2147483646 h 24"/>
                <a:gd name="T16" fmla="*/ 2147483646 w 31"/>
                <a:gd name="T17" fmla="*/ 2147483646 h 24"/>
                <a:gd name="T18" fmla="*/ 2147483646 w 31"/>
                <a:gd name="T19" fmla="*/ 2147483646 h 24"/>
                <a:gd name="T20" fmla="*/ 2147483646 w 31"/>
                <a:gd name="T21" fmla="*/ 2147483646 h 24"/>
                <a:gd name="T22" fmla="*/ 0 w 31"/>
                <a:gd name="T23" fmla="*/ 2147483646 h 24"/>
                <a:gd name="T24" fmla="*/ 2147483646 w 31"/>
                <a:gd name="T25" fmla="*/ 0 h 2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1"/>
                <a:gd name="T40" fmla="*/ 0 h 24"/>
                <a:gd name="T41" fmla="*/ 31 w 31"/>
                <a:gd name="T42" fmla="*/ 24 h 24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1" h="24">
                  <a:moveTo>
                    <a:pt x="8" y="0"/>
                  </a:moveTo>
                  <a:cubicBezTo>
                    <a:pt x="10" y="0"/>
                    <a:pt x="10" y="1"/>
                    <a:pt x="10" y="2"/>
                  </a:cubicBezTo>
                  <a:cubicBezTo>
                    <a:pt x="11" y="5"/>
                    <a:pt x="16" y="4"/>
                    <a:pt x="18" y="6"/>
                  </a:cubicBezTo>
                  <a:cubicBezTo>
                    <a:pt x="21" y="7"/>
                    <a:pt x="22" y="3"/>
                    <a:pt x="22" y="3"/>
                  </a:cubicBezTo>
                  <a:cubicBezTo>
                    <a:pt x="24" y="3"/>
                    <a:pt x="26" y="6"/>
                    <a:pt x="31" y="5"/>
                  </a:cubicBezTo>
                  <a:cubicBezTo>
                    <a:pt x="30" y="6"/>
                    <a:pt x="23" y="9"/>
                    <a:pt x="28" y="12"/>
                  </a:cubicBezTo>
                  <a:cubicBezTo>
                    <a:pt x="27" y="15"/>
                    <a:pt x="22" y="14"/>
                    <a:pt x="17" y="14"/>
                  </a:cubicBezTo>
                  <a:cubicBezTo>
                    <a:pt x="15" y="15"/>
                    <a:pt x="16" y="16"/>
                    <a:pt x="17" y="16"/>
                  </a:cubicBezTo>
                  <a:cubicBezTo>
                    <a:pt x="18" y="18"/>
                    <a:pt x="9" y="17"/>
                    <a:pt x="14" y="19"/>
                  </a:cubicBezTo>
                  <a:cubicBezTo>
                    <a:pt x="14" y="24"/>
                    <a:pt x="9" y="16"/>
                    <a:pt x="10" y="20"/>
                  </a:cubicBezTo>
                  <a:cubicBezTo>
                    <a:pt x="8" y="19"/>
                    <a:pt x="9" y="16"/>
                    <a:pt x="4" y="17"/>
                  </a:cubicBezTo>
                  <a:cubicBezTo>
                    <a:pt x="3" y="13"/>
                    <a:pt x="4" y="7"/>
                    <a:pt x="0" y="6"/>
                  </a:cubicBezTo>
                  <a:cubicBezTo>
                    <a:pt x="1" y="3"/>
                    <a:pt x="9" y="6"/>
                    <a:pt x="8" y="0"/>
                  </a:cubicBezTo>
                </a:path>
              </a:pathLst>
            </a:custGeom>
            <a:noFill/>
            <a:ln w="19050">
              <a:solidFill>
                <a:schemeClr val="bg1">
                  <a:alpha val="39000"/>
                </a:schemeClr>
              </a:solidFill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3" name="Freeform 30">
              <a:extLst>
                <a:ext uri="{FF2B5EF4-FFF2-40B4-BE49-F238E27FC236}">
                  <a16:creationId xmlns:a16="http://schemas.microsoft.com/office/drawing/2014/main" id="{D931AF5A-8484-9F44-3592-A675022986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46169" y="1091219"/>
              <a:ext cx="26946" cy="22754"/>
            </a:xfrm>
            <a:custGeom>
              <a:avLst/>
              <a:gdLst>
                <a:gd name="T0" fmla="*/ 2147483646 w 8"/>
                <a:gd name="T1" fmla="*/ 0 h 6"/>
                <a:gd name="T2" fmla="*/ 2147483646 w 8"/>
                <a:gd name="T3" fmla="*/ 2147483646 h 6"/>
                <a:gd name="T4" fmla="*/ 0 w 8"/>
                <a:gd name="T5" fmla="*/ 2147483646 h 6"/>
                <a:gd name="T6" fmla="*/ 2147483646 w 8"/>
                <a:gd name="T7" fmla="*/ 0 h 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6"/>
                <a:gd name="T14" fmla="*/ 8 w 8"/>
                <a:gd name="T15" fmla="*/ 6 h 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6">
                  <a:moveTo>
                    <a:pt x="4" y="0"/>
                  </a:moveTo>
                  <a:cubicBezTo>
                    <a:pt x="8" y="1"/>
                    <a:pt x="5" y="2"/>
                    <a:pt x="5" y="6"/>
                  </a:cubicBezTo>
                  <a:cubicBezTo>
                    <a:pt x="4" y="5"/>
                    <a:pt x="2" y="4"/>
                    <a:pt x="0" y="4"/>
                  </a:cubicBezTo>
                  <a:cubicBezTo>
                    <a:pt x="0" y="2"/>
                    <a:pt x="4" y="3"/>
                    <a:pt x="4" y="0"/>
                  </a:cubicBezTo>
                </a:path>
              </a:pathLst>
            </a:custGeom>
            <a:noFill/>
            <a:ln w="19050">
              <a:solidFill>
                <a:schemeClr val="bg1">
                  <a:alpha val="39000"/>
                </a:schemeClr>
              </a:solidFill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4" name="Freeform 31">
              <a:extLst>
                <a:ext uri="{FF2B5EF4-FFF2-40B4-BE49-F238E27FC236}">
                  <a16:creationId xmlns:a16="http://schemas.microsoft.com/office/drawing/2014/main" id="{23A9DEAC-9B75-916E-0410-AB4E4A64DF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07025" y="1091219"/>
              <a:ext cx="46194" cy="49774"/>
            </a:xfrm>
            <a:custGeom>
              <a:avLst/>
              <a:gdLst>
                <a:gd name="T0" fmla="*/ 0 w 14"/>
                <a:gd name="T1" fmla="*/ 2147483646 h 13"/>
                <a:gd name="T2" fmla="*/ 2147483646 w 14"/>
                <a:gd name="T3" fmla="*/ 2147483646 h 13"/>
                <a:gd name="T4" fmla="*/ 2147483646 w 14"/>
                <a:gd name="T5" fmla="*/ 2147483646 h 13"/>
                <a:gd name="T6" fmla="*/ 2147483646 w 14"/>
                <a:gd name="T7" fmla="*/ 2147483646 h 13"/>
                <a:gd name="T8" fmla="*/ 2147483646 w 14"/>
                <a:gd name="T9" fmla="*/ 2147483646 h 13"/>
                <a:gd name="T10" fmla="*/ 0 w 14"/>
                <a:gd name="T11" fmla="*/ 2147483646 h 1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4"/>
                <a:gd name="T19" fmla="*/ 0 h 13"/>
                <a:gd name="T20" fmla="*/ 14 w 14"/>
                <a:gd name="T21" fmla="*/ 13 h 1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4" h="13">
                  <a:moveTo>
                    <a:pt x="0" y="4"/>
                  </a:moveTo>
                  <a:cubicBezTo>
                    <a:pt x="4" y="0"/>
                    <a:pt x="12" y="4"/>
                    <a:pt x="14" y="7"/>
                  </a:cubicBezTo>
                  <a:cubicBezTo>
                    <a:pt x="13" y="10"/>
                    <a:pt x="7" y="8"/>
                    <a:pt x="8" y="13"/>
                  </a:cubicBezTo>
                  <a:cubicBezTo>
                    <a:pt x="6" y="13"/>
                    <a:pt x="6" y="10"/>
                    <a:pt x="5" y="10"/>
                  </a:cubicBezTo>
                  <a:cubicBezTo>
                    <a:pt x="5" y="10"/>
                    <a:pt x="3" y="10"/>
                    <a:pt x="3" y="10"/>
                  </a:cubicBezTo>
                  <a:cubicBezTo>
                    <a:pt x="1" y="8"/>
                    <a:pt x="3" y="5"/>
                    <a:pt x="0" y="4"/>
                  </a:cubicBezTo>
                </a:path>
              </a:pathLst>
            </a:custGeom>
            <a:noFill/>
            <a:ln w="19050">
              <a:solidFill>
                <a:schemeClr val="bg1">
                  <a:alpha val="39000"/>
                </a:schemeClr>
              </a:solidFill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5" name="Freeform 32">
              <a:extLst>
                <a:ext uri="{FF2B5EF4-FFF2-40B4-BE49-F238E27FC236}">
                  <a16:creationId xmlns:a16="http://schemas.microsoft.com/office/drawing/2014/main" id="{2588FD62-1FFE-9EE4-C3FC-D4B0BB21D0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66052" y="1106863"/>
              <a:ext cx="71858" cy="45507"/>
            </a:xfrm>
            <a:custGeom>
              <a:avLst/>
              <a:gdLst>
                <a:gd name="T0" fmla="*/ 2147483646 w 21"/>
                <a:gd name="T1" fmla="*/ 2147483646 h 12"/>
                <a:gd name="T2" fmla="*/ 2147483646 w 21"/>
                <a:gd name="T3" fmla="*/ 2147483646 h 12"/>
                <a:gd name="T4" fmla="*/ 2147483646 w 21"/>
                <a:gd name="T5" fmla="*/ 2147483646 h 12"/>
                <a:gd name="T6" fmla="*/ 2147483646 w 21"/>
                <a:gd name="T7" fmla="*/ 2147483646 h 12"/>
                <a:gd name="T8" fmla="*/ 2147483646 w 21"/>
                <a:gd name="T9" fmla="*/ 2147483646 h 12"/>
                <a:gd name="T10" fmla="*/ 2147483646 w 21"/>
                <a:gd name="T11" fmla="*/ 2147483646 h 12"/>
                <a:gd name="T12" fmla="*/ 2147483646 w 21"/>
                <a:gd name="T13" fmla="*/ 2147483646 h 1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1"/>
                <a:gd name="T22" fmla="*/ 0 h 12"/>
                <a:gd name="T23" fmla="*/ 21 w 21"/>
                <a:gd name="T24" fmla="*/ 12 h 1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1" h="12">
                  <a:moveTo>
                    <a:pt x="1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8" y="0"/>
                    <a:pt x="8" y="4"/>
                    <a:pt x="11" y="5"/>
                  </a:cubicBezTo>
                  <a:cubicBezTo>
                    <a:pt x="14" y="5"/>
                    <a:pt x="16" y="6"/>
                    <a:pt x="18" y="7"/>
                  </a:cubicBezTo>
                  <a:cubicBezTo>
                    <a:pt x="20" y="8"/>
                    <a:pt x="21" y="7"/>
                    <a:pt x="21" y="10"/>
                  </a:cubicBezTo>
                  <a:cubicBezTo>
                    <a:pt x="13" y="12"/>
                    <a:pt x="10" y="8"/>
                    <a:pt x="4" y="7"/>
                  </a:cubicBezTo>
                  <a:cubicBezTo>
                    <a:pt x="6" y="3"/>
                    <a:pt x="0" y="6"/>
                    <a:pt x="1" y="2"/>
                  </a:cubicBezTo>
                </a:path>
              </a:pathLst>
            </a:custGeom>
            <a:noFill/>
            <a:ln w="19050">
              <a:solidFill>
                <a:schemeClr val="bg1">
                  <a:alpha val="39000"/>
                </a:schemeClr>
              </a:solidFill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6" name="Freeform 33">
              <a:extLst>
                <a:ext uri="{FF2B5EF4-FFF2-40B4-BE49-F238E27FC236}">
                  <a16:creationId xmlns:a16="http://schemas.microsoft.com/office/drawing/2014/main" id="{771CB82B-7FF4-F675-14B4-4D7BA15371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6964" y="1177968"/>
              <a:ext cx="116769" cy="109502"/>
            </a:xfrm>
            <a:custGeom>
              <a:avLst/>
              <a:gdLst>
                <a:gd name="T0" fmla="*/ 2147483646 w 35"/>
                <a:gd name="T1" fmla="*/ 2147483646 h 29"/>
                <a:gd name="T2" fmla="*/ 2147483646 w 35"/>
                <a:gd name="T3" fmla="*/ 2147483646 h 29"/>
                <a:gd name="T4" fmla="*/ 2147483646 w 35"/>
                <a:gd name="T5" fmla="*/ 0 h 29"/>
                <a:gd name="T6" fmla="*/ 2147483646 w 35"/>
                <a:gd name="T7" fmla="*/ 2147483646 h 29"/>
                <a:gd name="T8" fmla="*/ 2147483646 w 35"/>
                <a:gd name="T9" fmla="*/ 2147483646 h 29"/>
                <a:gd name="T10" fmla="*/ 2147483646 w 35"/>
                <a:gd name="T11" fmla="*/ 2147483646 h 29"/>
                <a:gd name="T12" fmla="*/ 2147483646 w 35"/>
                <a:gd name="T13" fmla="*/ 2147483646 h 29"/>
                <a:gd name="T14" fmla="*/ 2147483646 w 35"/>
                <a:gd name="T15" fmla="*/ 2147483646 h 29"/>
                <a:gd name="T16" fmla="*/ 2147483646 w 35"/>
                <a:gd name="T17" fmla="*/ 2147483646 h 29"/>
                <a:gd name="T18" fmla="*/ 2147483646 w 35"/>
                <a:gd name="T19" fmla="*/ 2147483646 h 29"/>
                <a:gd name="T20" fmla="*/ 2147483646 w 35"/>
                <a:gd name="T21" fmla="*/ 2147483646 h 29"/>
                <a:gd name="T22" fmla="*/ 2147483646 w 35"/>
                <a:gd name="T23" fmla="*/ 2147483646 h 29"/>
                <a:gd name="T24" fmla="*/ 2147483646 w 35"/>
                <a:gd name="T25" fmla="*/ 2147483646 h 29"/>
                <a:gd name="T26" fmla="*/ 2147483646 w 35"/>
                <a:gd name="T27" fmla="*/ 2147483646 h 29"/>
                <a:gd name="T28" fmla="*/ 2147483646 w 35"/>
                <a:gd name="T29" fmla="*/ 2147483646 h 29"/>
                <a:gd name="T30" fmla="*/ 0 w 35"/>
                <a:gd name="T31" fmla="*/ 2147483646 h 29"/>
                <a:gd name="T32" fmla="*/ 2147483646 w 35"/>
                <a:gd name="T33" fmla="*/ 2147483646 h 29"/>
                <a:gd name="T34" fmla="*/ 2147483646 w 35"/>
                <a:gd name="T35" fmla="*/ 2147483646 h 29"/>
                <a:gd name="T36" fmla="*/ 2147483646 w 35"/>
                <a:gd name="T37" fmla="*/ 2147483646 h 29"/>
                <a:gd name="T38" fmla="*/ 2147483646 w 35"/>
                <a:gd name="T39" fmla="*/ 2147483646 h 29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35"/>
                <a:gd name="T61" fmla="*/ 0 h 29"/>
                <a:gd name="T62" fmla="*/ 35 w 35"/>
                <a:gd name="T63" fmla="*/ 29 h 29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35" h="29">
                  <a:moveTo>
                    <a:pt x="11" y="5"/>
                  </a:moveTo>
                  <a:cubicBezTo>
                    <a:pt x="13" y="5"/>
                    <a:pt x="12" y="4"/>
                    <a:pt x="11" y="4"/>
                  </a:cubicBezTo>
                  <a:cubicBezTo>
                    <a:pt x="15" y="1"/>
                    <a:pt x="25" y="4"/>
                    <a:pt x="27" y="0"/>
                  </a:cubicBezTo>
                  <a:cubicBezTo>
                    <a:pt x="29" y="1"/>
                    <a:pt x="29" y="3"/>
                    <a:pt x="30" y="5"/>
                  </a:cubicBezTo>
                  <a:cubicBezTo>
                    <a:pt x="30" y="8"/>
                    <a:pt x="27" y="7"/>
                    <a:pt x="27" y="9"/>
                  </a:cubicBezTo>
                  <a:cubicBezTo>
                    <a:pt x="28" y="14"/>
                    <a:pt x="30" y="11"/>
                    <a:pt x="34" y="11"/>
                  </a:cubicBezTo>
                  <a:cubicBezTo>
                    <a:pt x="35" y="16"/>
                    <a:pt x="34" y="16"/>
                    <a:pt x="35" y="22"/>
                  </a:cubicBezTo>
                  <a:cubicBezTo>
                    <a:pt x="34" y="23"/>
                    <a:pt x="32" y="21"/>
                    <a:pt x="31" y="22"/>
                  </a:cubicBezTo>
                  <a:cubicBezTo>
                    <a:pt x="31" y="22"/>
                    <a:pt x="31" y="25"/>
                    <a:pt x="31" y="25"/>
                  </a:cubicBezTo>
                  <a:cubicBezTo>
                    <a:pt x="30" y="25"/>
                    <a:pt x="28" y="25"/>
                    <a:pt x="27" y="25"/>
                  </a:cubicBezTo>
                  <a:cubicBezTo>
                    <a:pt x="25" y="25"/>
                    <a:pt x="25" y="27"/>
                    <a:pt x="23" y="28"/>
                  </a:cubicBezTo>
                  <a:cubicBezTo>
                    <a:pt x="19" y="29"/>
                    <a:pt x="19" y="25"/>
                    <a:pt x="18" y="23"/>
                  </a:cubicBezTo>
                  <a:cubicBezTo>
                    <a:pt x="17" y="22"/>
                    <a:pt x="13" y="22"/>
                    <a:pt x="14" y="19"/>
                  </a:cubicBezTo>
                  <a:cubicBezTo>
                    <a:pt x="12" y="20"/>
                    <a:pt x="11" y="18"/>
                    <a:pt x="11" y="16"/>
                  </a:cubicBezTo>
                  <a:cubicBezTo>
                    <a:pt x="9" y="17"/>
                    <a:pt x="7" y="16"/>
                    <a:pt x="4" y="15"/>
                  </a:cubicBezTo>
                  <a:cubicBezTo>
                    <a:pt x="2" y="14"/>
                    <a:pt x="0" y="16"/>
                    <a:pt x="0" y="12"/>
                  </a:cubicBezTo>
                  <a:cubicBezTo>
                    <a:pt x="6" y="11"/>
                    <a:pt x="8" y="15"/>
                    <a:pt x="14" y="14"/>
                  </a:cubicBezTo>
                  <a:cubicBezTo>
                    <a:pt x="16" y="13"/>
                    <a:pt x="15" y="10"/>
                    <a:pt x="15" y="8"/>
                  </a:cubicBezTo>
                  <a:cubicBezTo>
                    <a:pt x="16" y="4"/>
                    <a:pt x="8" y="9"/>
                    <a:pt x="10" y="4"/>
                  </a:cubicBezTo>
                  <a:cubicBezTo>
                    <a:pt x="11" y="4"/>
                    <a:pt x="11" y="4"/>
                    <a:pt x="11" y="5"/>
                  </a:cubicBezTo>
                </a:path>
              </a:pathLst>
            </a:custGeom>
            <a:noFill/>
            <a:ln w="19050">
              <a:solidFill>
                <a:schemeClr val="bg1">
                  <a:alpha val="39000"/>
                </a:schemeClr>
              </a:solidFill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7" name="Freeform 34">
              <a:extLst>
                <a:ext uri="{FF2B5EF4-FFF2-40B4-BE49-F238E27FC236}">
                  <a16:creationId xmlns:a16="http://schemas.microsoft.com/office/drawing/2014/main" id="{43ED004F-4F7B-0815-33F5-6DFFC1540A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0413" y="1185078"/>
              <a:ext cx="74424" cy="38397"/>
            </a:xfrm>
            <a:custGeom>
              <a:avLst/>
              <a:gdLst>
                <a:gd name="T0" fmla="*/ 0 w 22"/>
                <a:gd name="T1" fmla="*/ 2147483646 h 10"/>
                <a:gd name="T2" fmla="*/ 2147483646 w 22"/>
                <a:gd name="T3" fmla="*/ 0 h 10"/>
                <a:gd name="T4" fmla="*/ 2147483646 w 22"/>
                <a:gd name="T5" fmla="*/ 2147483646 h 10"/>
                <a:gd name="T6" fmla="*/ 2147483646 w 22"/>
                <a:gd name="T7" fmla="*/ 2147483646 h 10"/>
                <a:gd name="T8" fmla="*/ 2147483646 w 22"/>
                <a:gd name="T9" fmla="*/ 2147483646 h 10"/>
                <a:gd name="T10" fmla="*/ 0 w 22"/>
                <a:gd name="T11" fmla="*/ 2147483646 h 1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2"/>
                <a:gd name="T19" fmla="*/ 0 h 10"/>
                <a:gd name="T20" fmla="*/ 22 w 22"/>
                <a:gd name="T21" fmla="*/ 10 h 1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2" h="10">
                  <a:moveTo>
                    <a:pt x="0" y="2"/>
                  </a:moveTo>
                  <a:cubicBezTo>
                    <a:pt x="1" y="0"/>
                    <a:pt x="4" y="0"/>
                    <a:pt x="6" y="0"/>
                  </a:cubicBezTo>
                  <a:cubicBezTo>
                    <a:pt x="11" y="1"/>
                    <a:pt x="17" y="4"/>
                    <a:pt x="21" y="5"/>
                  </a:cubicBezTo>
                  <a:cubicBezTo>
                    <a:pt x="22" y="7"/>
                    <a:pt x="20" y="8"/>
                    <a:pt x="20" y="10"/>
                  </a:cubicBezTo>
                  <a:cubicBezTo>
                    <a:pt x="12" y="10"/>
                    <a:pt x="9" y="9"/>
                    <a:pt x="5" y="5"/>
                  </a:cubicBezTo>
                  <a:cubicBezTo>
                    <a:pt x="3" y="4"/>
                    <a:pt x="3" y="1"/>
                    <a:pt x="0" y="2"/>
                  </a:cubicBezTo>
                </a:path>
              </a:pathLst>
            </a:custGeom>
            <a:noFill/>
            <a:ln w="19050">
              <a:solidFill>
                <a:schemeClr val="bg1">
                  <a:alpha val="39000"/>
                </a:schemeClr>
              </a:solidFill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8" name="Freeform 35">
              <a:extLst>
                <a:ext uri="{FF2B5EF4-FFF2-40B4-BE49-F238E27FC236}">
                  <a16:creationId xmlns:a16="http://schemas.microsoft.com/office/drawing/2014/main" id="{32004BC9-F389-6188-B35C-7DC3AE1CFC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59547" y="1185078"/>
              <a:ext cx="47478" cy="22754"/>
            </a:xfrm>
            <a:custGeom>
              <a:avLst/>
              <a:gdLst>
                <a:gd name="T0" fmla="*/ 2147483646 w 14"/>
                <a:gd name="T1" fmla="*/ 2147483646 h 6"/>
                <a:gd name="T2" fmla="*/ 0 w 14"/>
                <a:gd name="T3" fmla="*/ 2147483646 h 6"/>
                <a:gd name="T4" fmla="*/ 2147483646 w 14"/>
                <a:gd name="T5" fmla="*/ 0 h 6"/>
                <a:gd name="T6" fmla="*/ 2147483646 w 14"/>
                <a:gd name="T7" fmla="*/ 2147483646 h 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4"/>
                <a:gd name="T13" fmla="*/ 0 h 6"/>
                <a:gd name="T14" fmla="*/ 14 w 14"/>
                <a:gd name="T15" fmla="*/ 6 h 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4" h="6">
                  <a:moveTo>
                    <a:pt x="14" y="5"/>
                  </a:moveTo>
                  <a:cubicBezTo>
                    <a:pt x="12" y="6"/>
                    <a:pt x="3" y="5"/>
                    <a:pt x="0" y="3"/>
                  </a:cubicBezTo>
                  <a:cubicBezTo>
                    <a:pt x="0" y="1"/>
                    <a:pt x="4" y="3"/>
                    <a:pt x="4" y="0"/>
                  </a:cubicBezTo>
                  <a:cubicBezTo>
                    <a:pt x="7" y="2"/>
                    <a:pt x="14" y="0"/>
                    <a:pt x="14" y="5"/>
                  </a:cubicBezTo>
                </a:path>
              </a:pathLst>
            </a:custGeom>
            <a:noFill/>
            <a:ln w="19050">
              <a:solidFill>
                <a:schemeClr val="bg1">
                  <a:alpha val="39000"/>
                </a:schemeClr>
              </a:solidFill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9" name="Freeform 36">
              <a:extLst>
                <a:ext uri="{FF2B5EF4-FFF2-40B4-BE49-F238E27FC236}">
                  <a16:creationId xmlns:a16="http://schemas.microsoft.com/office/drawing/2014/main" id="{D77581F1-7797-46CD-C4D2-822BADE807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2666" y="1301691"/>
              <a:ext cx="37213" cy="29865"/>
            </a:xfrm>
            <a:custGeom>
              <a:avLst/>
              <a:gdLst>
                <a:gd name="T0" fmla="*/ 2147483646 w 11"/>
                <a:gd name="T1" fmla="*/ 2147483646 h 8"/>
                <a:gd name="T2" fmla="*/ 0 w 11"/>
                <a:gd name="T3" fmla="*/ 2147483646 h 8"/>
                <a:gd name="T4" fmla="*/ 2147483646 w 11"/>
                <a:gd name="T5" fmla="*/ 2147483646 h 8"/>
                <a:gd name="T6" fmla="*/ 0 60000 65536"/>
                <a:gd name="T7" fmla="*/ 0 60000 65536"/>
                <a:gd name="T8" fmla="*/ 0 60000 65536"/>
                <a:gd name="T9" fmla="*/ 0 w 11"/>
                <a:gd name="T10" fmla="*/ 0 h 8"/>
                <a:gd name="T11" fmla="*/ 11 w 11"/>
                <a:gd name="T12" fmla="*/ 8 h 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" h="8">
                  <a:moveTo>
                    <a:pt x="11" y="6"/>
                  </a:moveTo>
                  <a:cubicBezTo>
                    <a:pt x="4" y="8"/>
                    <a:pt x="5" y="2"/>
                    <a:pt x="0" y="3"/>
                  </a:cubicBezTo>
                  <a:cubicBezTo>
                    <a:pt x="2" y="0"/>
                    <a:pt x="11" y="2"/>
                    <a:pt x="11" y="6"/>
                  </a:cubicBezTo>
                </a:path>
              </a:pathLst>
            </a:custGeom>
            <a:noFill/>
            <a:ln w="19050">
              <a:solidFill>
                <a:schemeClr val="bg1">
                  <a:alpha val="39000"/>
                </a:schemeClr>
              </a:solidFill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0" name="Freeform 37">
              <a:extLst>
                <a:ext uri="{FF2B5EF4-FFF2-40B4-BE49-F238E27FC236}">
                  <a16:creationId xmlns:a16="http://schemas.microsoft.com/office/drawing/2014/main" id="{F2FB8311-0345-96E4-5D2B-D694138E6E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85720" y="1331555"/>
              <a:ext cx="55176" cy="35552"/>
            </a:xfrm>
            <a:custGeom>
              <a:avLst/>
              <a:gdLst>
                <a:gd name="T0" fmla="*/ 2147483646 w 16"/>
                <a:gd name="T1" fmla="*/ 2147483646 h 9"/>
                <a:gd name="T2" fmla="*/ 2147483646 w 16"/>
                <a:gd name="T3" fmla="*/ 2147483646 h 9"/>
                <a:gd name="T4" fmla="*/ 2147483646 w 16"/>
                <a:gd name="T5" fmla="*/ 2147483646 h 9"/>
                <a:gd name="T6" fmla="*/ 2147483646 w 16"/>
                <a:gd name="T7" fmla="*/ 2147483646 h 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6"/>
                <a:gd name="T13" fmla="*/ 0 h 9"/>
                <a:gd name="T14" fmla="*/ 16 w 16"/>
                <a:gd name="T15" fmla="*/ 9 h 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6" h="9">
                  <a:moveTo>
                    <a:pt x="16" y="5"/>
                  </a:moveTo>
                  <a:cubicBezTo>
                    <a:pt x="14" y="9"/>
                    <a:pt x="4" y="9"/>
                    <a:pt x="2" y="5"/>
                  </a:cubicBezTo>
                  <a:cubicBezTo>
                    <a:pt x="0" y="0"/>
                    <a:pt x="7" y="4"/>
                    <a:pt x="6" y="1"/>
                  </a:cubicBezTo>
                  <a:cubicBezTo>
                    <a:pt x="9" y="3"/>
                    <a:pt x="12" y="4"/>
                    <a:pt x="16" y="5"/>
                  </a:cubicBezTo>
                </a:path>
              </a:pathLst>
            </a:custGeom>
            <a:noFill/>
            <a:ln w="19050">
              <a:solidFill>
                <a:schemeClr val="bg1">
                  <a:alpha val="39000"/>
                </a:schemeClr>
              </a:solidFill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1" name="Freeform 38">
              <a:extLst>
                <a:ext uri="{FF2B5EF4-FFF2-40B4-BE49-F238E27FC236}">
                  <a16:creationId xmlns:a16="http://schemas.microsoft.com/office/drawing/2014/main" id="{3ECF786D-A52B-DC23-98F8-0BF051DB35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75929" y="1354309"/>
              <a:ext cx="33363" cy="35552"/>
            </a:xfrm>
            <a:custGeom>
              <a:avLst/>
              <a:gdLst>
                <a:gd name="T0" fmla="*/ 2147483646 w 10"/>
                <a:gd name="T1" fmla="*/ 0 h 9"/>
                <a:gd name="T2" fmla="*/ 2147483646 w 10"/>
                <a:gd name="T3" fmla="*/ 2147483646 h 9"/>
                <a:gd name="T4" fmla="*/ 2147483646 w 10"/>
                <a:gd name="T5" fmla="*/ 2147483646 h 9"/>
                <a:gd name="T6" fmla="*/ 2147483646 w 10"/>
                <a:gd name="T7" fmla="*/ 2147483646 h 9"/>
                <a:gd name="T8" fmla="*/ 2147483646 w 10"/>
                <a:gd name="T9" fmla="*/ 0 h 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"/>
                <a:gd name="T16" fmla="*/ 0 h 9"/>
                <a:gd name="T17" fmla="*/ 10 w 10"/>
                <a:gd name="T18" fmla="*/ 9 h 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" h="9">
                  <a:moveTo>
                    <a:pt x="4" y="0"/>
                  </a:moveTo>
                  <a:cubicBezTo>
                    <a:pt x="8" y="0"/>
                    <a:pt x="9" y="2"/>
                    <a:pt x="10" y="6"/>
                  </a:cubicBezTo>
                  <a:cubicBezTo>
                    <a:pt x="6" y="6"/>
                    <a:pt x="3" y="6"/>
                    <a:pt x="3" y="9"/>
                  </a:cubicBezTo>
                  <a:cubicBezTo>
                    <a:pt x="0" y="9"/>
                    <a:pt x="2" y="4"/>
                    <a:pt x="1" y="2"/>
                  </a:cubicBezTo>
                  <a:cubicBezTo>
                    <a:pt x="3" y="2"/>
                    <a:pt x="4" y="1"/>
                    <a:pt x="4" y="0"/>
                  </a:cubicBezTo>
                </a:path>
              </a:pathLst>
            </a:custGeom>
            <a:noFill/>
            <a:ln w="19050">
              <a:solidFill>
                <a:schemeClr val="bg1">
                  <a:alpha val="39000"/>
                </a:schemeClr>
              </a:solidFill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2" name="Freeform 39">
              <a:extLst>
                <a:ext uri="{FF2B5EF4-FFF2-40B4-BE49-F238E27FC236}">
                  <a16:creationId xmlns:a16="http://schemas.microsoft.com/office/drawing/2014/main" id="{C4395823-79C8-43F5-2D33-703A6A6E54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59177" y="1378484"/>
              <a:ext cx="33363" cy="25598"/>
            </a:xfrm>
            <a:custGeom>
              <a:avLst/>
              <a:gdLst>
                <a:gd name="T0" fmla="*/ 2147483646 w 10"/>
                <a:gd name="T1" fmla="*/ 2147483646 h 7"/>
                <a:gd name="T2" fmla="*/ 0 w 10"/>
                <a:gd name="T3" fmla="*/ 2147483646 h 7"/>
                <a:gd name="T4" fmla="*/ 2147483646 w 10"/>
                <a:gd name="T5" fmla="*/ 2147483646 h 7"/>
                <a:gd name="T6" fmla="*/ 0 60000 65536"/>
                <a:gd name="T7" fmla="*/ 0 60000 65536"/>
                <a:gd name="T8" fmla="*/ 0 60000 65536"/>
                <a:gd name="T9" fmla="*/ 0 w 10"/>
                <a:gd name="T10" fmla="*/ 0 h 7"/>
                <a:gd name="T11" fmla="*/ 10 w 10"/>
                <a:gd name="T12" fmla="*/ 7 h 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" h="7">
                  <a:moveTo>
                    <a:pt x="10" y="6"/>
                  </a:moveTo>
                  <a:cubicBezTo>
                    <a:pt x="5" y="5"/>
                    <a:pt x="3" y="6"/>
                    <a:pt x="0" y="7"/>
                  </a:cubicBezTo>
                  <a:cubicBezTo>
                    <a:pt x="0" y="4"/>
                    <a:pt x="10" y="0"/>
                    <a:pt x="10" y="6"/>
                  </a:cubicBezTo>
                </a:path>
              </a:pathLst>
            </a:custGeom>
            <a:noFill/>
            <a:ln w="19050">
              <a:solidFill>
                <a:schemeClr val="bg1">
                  <a:alpha val="39000"/>
                </a:schemeClr>
              </a:solidFill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3" name="Freeform 40">
              <a:extLst>
                <a:ext uri="{FF2B5EF4-FFF2-40B4-BE49-F238E27FC236}">
                  <a16:creationId xmlns:a16="http://schemas.microsoft.com/office/drawing/2014/main" id="{258E269A-922E-EA1C-14DA-49086F776F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52006" y="1395550"/>
              <a:ext cx="60309" cy="42663"/>
            </a:xfrm>
            <a:custGeom>
              <a:avLst/>
              <a:gdLst>
                <a:gd name="T0" fmla="*/ 2147483646 w 18"/>
                <a:gd name="T1" fmla="*/ 2147483646 h 11"/>
                <a:gd name="T2" fmla="*/ 2147483646 w 18"/>
                <a:gd name="T3" fmla="*/ 2147483646 h 11"/>
                <a:gd name="T4" fmla="*/ 2147483646 w 18"/>
                <a:gd name="T5" fmla="*/ 2147483646 h 11"/>
                <a:gd name="T6" fmla="*/ 2147483646 w 18"/>
                <a:gd name="T7" fmla="*/ 2147483646 h 11"/>
                <a:gd name="T8" fmla="*/ 2147483646 w 18"/>
                <a:gd name="T9" fmla="*/ 2147483646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"/>
                <a:gd name="T16" fmla="*/ 0 h 11"/>
                <a:gd name="T17" fmla="*/ 18 w 18"/>
                <a:gd name="T18" fmla="*/ 11 h 1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" h="11">
                  <a:moveTo>
                    <a:pt x="15" y="2"/>
                  </a:moveTo>
                  <a:cubicBezTo>
                    <a:pt x="16" y="4"/>
                    <a:pt x="18" y="9"/>
                    <a:pt x="16" y="10"/>
                  </a:cubicBezTo>
                  <a:cubicBezTo>
                    <a:pt x="11" y="10"/>
                    <a:pt x="4" y="11"/>
                    <a:pt x="2" y="8"/>
                  </a:cubicBezTo>
                  <a:cubicBezTo>
                    <a:pt x="0" y="3"/>
                    <a:pt x="6" y="6"/>
                    <a:pt x="5" y="2"/>
                  </a:cubicBezTo>
                  <a:cubicBezTo>
                    <a:pt x="9" y="0"/>
                    <a:pt x="14" y="4"/>
                    <a:pt x="15" y="2"/>
                  </a:cubicBezTo>
                </a:path>
              </a:pathLst>
            </a:custGeom>
            <a:noFill/>
            <a:ln w="19050">
              <a:solidFill>
                <a:schemeClr val="bg1">
                  <a:alpha val="39000"/>
                </a:schemeClr>
              </a:solidFill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4" name="Freeform 41">
              <a:extLst>
                <a:ext uri="{FF2B5EF4-FFF2-40B4-BE49-F238E27FC236}">
                  <a16:creationId xmlns:a16="http://schemas.microsoft.com/office/drawing/2014/main" id="{A0EFC7CE-DD32-A984-69DF-EE2EBD1463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32757" y="1509318"/>
              <a:ext cx="69292" cy="38397"/>
            </a:xfrm>
            <a:custGeom>
              <a:avLst/>
              <a:gdLst>
                <a:gd name="T0" fmla="*/ 2147483646 w 21"/>
                <a:gd name="T1" fmla="*/ 2147483646 h 10"/>
                <a:gd name="T2" fmla="*/ 2147483646 w 21"/>
                <a:gd name="T3" fmla="*/ 2147483646 h 10"/>
                <a:gd name="T4" fmla="*/ 2147483646 w 21"/>
                <a:gd name="T5" fmla="*/ 2147483646 h 10"/>
                <a:gd name="T6" fmla="*/ 2147483646 w 21"/>
                <a:gd name="T7" fmla="*/ 2147483646 h 10"/>
                <a:gd name="T8" fmla="*/ 2147483646 w 21"/>
                <a:gd name="T9" fmla="*/ 2147483646 h 10"/>
                <a:gd name="T10" fmla="*/ 2147483646 w 21"/>
                <a:gd name="T11" fmla="*/ 0 h 10"/>
                <a:gd name="T12" fmla="*/ 2147483646 w 21"/>
                <a:gd name="T13" fmla="*/ 2147483646 h 1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1"/>
                <a:gd name="T22" fmla="*/ 0 h 10"/>
                <a:gd name="T23" fmla="*/ 21 w 21"/>
                <a:gd name="T24" fmla="*/ 10 h 1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1" h="10">
                  <a:moveTo>
                    <a:pt x="19" y="4"/>
                  </a:moveTo>
                  <a:cubicBezTo>
                    <a:pt x="21" y="8"/>
                    <a:pt x="16" y="7"/>
                    <a:pt x="14" y="7"/>
                  </a:cubicBezTo>
                  <a:cubicBezTo>
                    <a:pt x="13" y="7"/>
                    <a:pt x="9" y="10"/>
                    <a:pt x="8" y="8"/>
                  </a:cubicBezTo>
                  <a:cubicBezTo>
                    <a:pt x="7" y="7"/>
                    <a:pt x="4" y="8"/>
                    <a:pt x="2" y="7"/>
                  </a:cubicBezTo>
                  <a:cubicBezTo>
                    <a:pt x="0" y="3"/>
                    <a:pt x="9" y="4"/>
                    <a:pt x="4" y="3"/>
                  </a:cubicBezTo>
                  <a:cubicBezTo>
                    <a:pt x="4" y="1"/>
                    <a:pt x="8" y="2"/>
                    <a:pt x="8" y="0"/>
                  </a:cubicBezTo>
                  <a:cubicBezTo>
                    <a:pt x="12" y="1"/>
                    <a:pt x="17" y="2"/>
                    <a:pt x="19" y="4"/>
                  </a:cubicBezTo>
                </a:path>
              </a:pathLst>
            </a:custGeom>
            <a:noFill/>
            <a:ln w="19050">
              <a:solidFill>
                <a:schemeClr val="bg1">
                  <a:alpha val="39000"/>
                </a:schemeClr>
              </a:solidFill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5" name="Freeform 42">
              <a:extLst>
                <a:ext uri="{FF2B5EF4-FFF2-40B4-BE49-F238E27FC236}">
                  <a16:creationId xmlns:a16="http://schemas.microsoft.com/office/drawing/2014/main" id="{7E5949CC-EF0D-3E65-3732-B311EE0901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32757" y="1566202"/>
              <a:ext cx="32080" cy="19909"/>
            </a:xfrm>
            <a:custGeom>
              <a:avLst/>
              <a:gdLst>
                <a:gd name="T0" fmla="*/ 2147483646 w 10"/>
                <a:gd name="T1" fmla="*/ 2147483646 h 5"/>
                <a:gd name="T2" fmla="*/ 2147483646 w 10"/>
                <a:gd name="T3" fmla="*/ 2147483646 h 5"/>
                <a:gd name="T4" fmla="*/ 2147483646 w 10"/>
                <a:gd name="T5" fmla="*/ 2147483646 h 5"/>
                <a:gd name="T6" fmla="*/ 0 60000 65536"/>
                <a:gd name="T7" fmla="*/ 0 60000 65536"/>
                <a:gd name="T8" fmla="*/ 0 60000 65536"/>
                <a:gd name="T9" fmla="*/ 0 w 10"/>
                <a:gd name="T10" fmla="*/ 0 h 5"/>
                <a:gd name="T11" fmla="*/ 10 w 10"/>
                <a:gd name="T12" fmla="*/ 5 h 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" h="5">
                  <a:moveTo>
                    <a:pt x="8" y="5"/>
                  </a:moveTo>
                  <a:cubicBezTo>
                    <a:pt x="5" y="2"/>
                    <a:pt x="6" y="5"/>
                    <a:pt x="2" y="5"/>
                  </a:cubicBezTo>
                  <a:cubicBezTo>
                    <a:pt x="0" y="0"/>
                    <a:pt x="10" y="0"/>
                    <a:pt x="8" y="5"/>
                  </a:cubicBezTo>
                </a:path>
              </a:pathLst>
            </a:custGeom>
            <a:noFill/>
            <a:ln w="19050">
              <a:solidFill>
                <a:schemeClr val="bg1">
                  <a:alpha val="39000"/>
                </a:schemeClr>
              </a:solidFill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" name="Freeform 43">
              <a:extLst>
                <a:ext uri="{FF2B5EF4-FFF2-40B4-BE49-F238E27FC236}">
                  <a16:creationId xmlns:a16="http://schemas.microsoft.com/office/drawing/2014/main" id="{E5239F53-0657-1D7B-A43A-7BAC4F5246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6254" y="1591800"/>
              <a:ext cx="37212" cy="22754"/>
            </a:xfrm>
            <a:custGeom>
              <a:avLst/>
              <a:gdLst>
                <a:gd name="T0" fmla="*/ 2147483646 w 11"/>
                <a:gd name="T1" fmla="*/ 0 h 6"/>
                <a:gd name="T2" fmla="*/ 2147483646 w 11"/>
                <a:gd name="T3" fmla="*/ 2147483646 h 6"/>
                <a:gd name="T4" fmla="*/ 2147483646 w 11"/>
                <a:gd name="T5" fmla="*/ 2147483646 h 6"/>
                <a:gd name="T6" fmla="*/ 0 w 11"/>
                <a:gd name="T7" fmla="*/ 2147483646 h 6"/>
                <a:gd name="T8" fmla="*/ 2147483646 w 11"/>
                <a:gd name="T9" fmla="*/ 0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"/>
                <a:gd name="T16" fmla="*/ 0 h 6"/>
                <a:gd name="T17" fmla="*/ 11 w 11"/>
                <a:gd name="T18" fmla="*/ 6 h 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" h="6">
                  <a:moveTo>
                    <a:pt x="9" y="0"/>
                  </a:moveTo>
                  <a:cubicBezTo>
                    <a:pt x="9" y="2"/>
                    <a:pt x="10" y="3"/>
                    <a:pt x="11" y="3"/>
                  </a:cubicBezTo>
                  <a:cubicBezTo>
                    <a:pt x="11" y="6"/>
                    <a:pt x="6" y="3"/>
                    <a:pt x="5" y="5"/>
                  </a:cubicBezTo>
                  <a:cubicBezTo>
                    <a:pt x="4" y="6"/>
                    <a:pt x="5" y="5"/>
                    <a:pt x="0" y="5"/>
                  </a:cubicBezTo>
                  <a:cubicBezTo>
                    <a:pt x="2" y="2"/>
                    <a:pt x="4" y="0"/>
                    <a:pt x="9" y="0"/>
                  </a:cubicBezTo>
                </a:path>
              </a:pathLst>
            </a:custGeom>
            <a:noFill/>
            <a:ln w="19050">
              <a:solidFill>
                <a:schemeClr val="bg1">
                  <a:alpha val="39000"/>
                </a:schemeClr>
              </a:solidFill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7" name="Freeform 44">
              <a:extLst>
                <a:ext uri="{FF2B5EF4-FFF2-40B4-BE49-F238E27FC236}">
                  <a16:creationId xmlns:a16="http://schemas.microsoft.com/office/drawing/2014/main" id="{00297174-BF99-65CD-CA43-B53D8293F7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8112" y="1614554"/>
              <a:ext cx="12832" cy="27020"/>
            </a:xfrm>
            <a:custGeom>
              <a:avLst/>
              <a:gdLst>
                <a:gd name="T0" fmla="*/ 2147483646 w 4"/>
                <a:gd name="T1" fmla="*/ 0 h 7"/>
                <a:gd name="T2" fmla="*/ 2147483646 w 4"/>
                <a:gd name="T3" fmla="*/ 2147483646 h 7"/>
                <a:gd name="T4" fmla="*/ 2147483646 w 4"/>
                <a:gd name="T5" fmla="*/ 0 h 7"/>
                <a:gd name="T6" fmla="*/ 0 60000 65536"/>
                <a:gd name="T7" fmla="*/ 0 60000 65536"/>
                <a:gd name="T8" fmla="*/ 0 60000 65536"/>
                <a:gd name="T9" fmla="*/ 0 w 4"/>
                <a:gd name="T10" fmla="*/ 0 h 7"/>
                <a:gd name="T11" fmla="*/ 4 w 4"/>
                <a:gd name="T12" fmla="*/ 7 h 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" h="7">
                  <a:moveTo>
                    <a:pt x="1" y="0"/>
                  </a:moveTo>
                  <a:cubicBezTo>
                    <a:pt x="4" y="0"/>
                    <a:pt x="4" y="2"/>
                    <a:pt x="4" y="6"/>
                  </a:cubicBezTo>
                  <a:cubicBezTo>
                    <a:pt x="0" y="7"/>
                    <a:pt x="1" y="2"/>
                    <a:pt x="1" y="0"/>
                  </a:cubicBezTo>
                </a:path>
              </a:pathLst>
            </a:custGeom>
            <a:noFill/>
            <a:ln w="19050">
              <a:solidFill>
                <a:schemeClr val="bg1">
                  <a:alpha val="39000"/>
                </a:schemeClr>
              </a:solidFill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" name="Freeform 45">
              <a:extLst>
                <a:ext uri="{FF2B5EF4-FFF2-40B4-BE49-F238E27FC236}">
                  <a16:creationId xmlns:a16="http://schemas.microsoft.com/office/drawing/2014/main" id="{BD4BE9DA-5C80-4919-28AD-A61937162D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49299" y="1837824"/>
              <a:ext cx="84690" cy="109502"/>
            </a:xfrm>
            <a:custGeom>
              <a:avLst/>
              <a:gdLst>
                <a:gd name="T0" fmla="*/ 2147483646 w 25"/>
                <a:gd name="T1" fmla="*/ 0 h 29"/>
                <a:gd name="T2" fmla="*/ 2147483646 w 25"/>
                <a:gd name="T3" fmla="*/ 2147483646 h 29"/>
                <a:gd name="T4" fmla="*/ 2147483646 w 25"/>
                <a:gd name="T5" fmla="*/ 2147483646 h 29"/>
                <a:gd name="T6" fmla="*/ 2147483646 w 25"/>
                <a:gd name="T7" fmla="*/ 2147483646 h 29"/>
                <a:gd name="T8" fmla="*/ 2147483646 w 25"/>
                <a:gd name="T9" fmla="*/ 2147483646 h 29"/>
                <a:gd name="T10" fmla="*/ 2147483646 w 25"/>
                <a:gd name="T11" fmla="*/ 2147483646 h 29"/>
                <a:gd name="T12" fmla="*/ 2147483646 w 25"/>
                <a:gd name="T13" fmla="*/ 2147483646 h 29"/>
                <a:gd name="T14" fmla="*/ 2147483646 w 25"/>
                <a:gd name="T15" fmla="*/ 2147483646 h 29"/>
                <a:gd name="T16" fmla="*/ 2147483646 w 25"/>
                <a:gd name="T17" fmla="*/ 2147483646 h 29"/>
                <a:gd name="T18" fmla="*/ 2147483646 w 25"/>
                <a:gd name="T19" fmla="*/ 2147483646 h 29"/>
                <a:gd name="T20" fmla="*/ 2147483646 w 25"/>
                <a:gd name="T21" fmla="*/ 2147483646 h 29"/>
                <a:gd name="T22" fmla="*/ 2147483646 w 25"/>
                <a:gd name="T23" fmla="*/ 2147483646 h 29"/>
                <a:gd name="T24" fmla="*/ 2147483646 w 25"/>
                <a:gd name="T25" fmla="*/ 2147483646 h 29"/>
                <a:gd name="T26" fmla="*/ 2147483646 w 25"/>
                <a:gd name="T27" fmla="*/ 2147483646 h 29"/>
                <a:gd name="T28" fmla="*/ 2147483646 w 25"/>
                <a:gd name="T29" fmla="*/ 2147483646 h 29"/>
                <a:gd name="T30" fmla="*/ 2147483646 w 25"/>
                <a:gd name="T31" fmla="*/ 2147483646 h 29"/>
                <a:gd name="T32" fmla="*/ 2147483646 w 25"/>
                <a:gd name="T33" fmla="*/ 0 h 2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5"/>
                <a:gd name="T52" fmla="*/ 0 h 29"/>
                <a:gd name="T53" fmla="*/ 25 w 25"/>
                <a:gd name="T54" fmla="*/ 29 h 29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5" h="29">
                  <a:moveTo>
                    <a:pt x="10" y="0"/>
                  </a:moveTo>
                  <a:cubicBezTo>
                    <a:pt x="11" y="0"/>
                    <a:pt x="11" y="1"/>
                    <a:pt x="11" y="1"/>
                  </a:cubicBezTo>
                  <a:cubicBezTo>
                    <a:pt x="11" y="4"/>
                    <a:pt x="17" y="0"/>
                    <a:pt x="21" y="1"/>
                  </a:cubicBezTo>
                  <a:cubicBezTo>
                    <a:pt x="22" y="3"/>
                    <a:pt x="23" y="4"/>
                    <a:pt x="25" y="4"/>
                  </a:cubicBezTo>
                  <a:cubicBezTo>
                    <a:pt x="25" y="6"/>
                    <a:pt x="25" y="7"/>
                    <a:pt x="24" y="7"/>
                  </a:cubicBezTo>
                  <a:cubicBezTo>
                    <a:pt x="24" y="8"/>
                    <a:pt x="22" y="8"/>
                    <a:pt x="21" y="8"/>
                  </a:cubicBezTo>
                  <a:cubicBezTo>
                    <a:pt x="21" y="12"/>
                    <a:pt x="24" y="12"/>
                    <a:pt x="24" y="15"/>
                  </a:cubicBezTo>
                  <a:cubicBezTo>
                    <a:pt x="24" y="17"/>
                    <a:pt x="22" y="19"/>
                    <a:pt x="22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3" y="22"/>
                    <a:pt x="15" y="25"/>
                    <a:pt x="14" y="27"/>
                  </a:cubicBezTo>
                  <a:cubicBezTo>
                    <a:pt x="14" y="27"/>
                    <a:pt x="10" y="27"/>
                    <a:pt x="11" y="29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4" y="27"/>
                    <a:pt x="0" y="20"/>
                    <a:pt x="6" y="21"/>
                  </a:cubicBezTo>
                  <a:cubicBezTo>
                    <a:pt x="6" y="17"/>
                    <a:pt x="3" y="18"/>
                    <a:pt x="6" y="15"/>
                  </a:cubicBezTo>
                  <a:cubicBezTo>
                    <a:pt x="7" y="11"/>
                    <a:pt x="2" y="13"/>
                    <a:pt x="3" y="8"/>
                  </a:cubicBezTo>
                  <a:cubicBezTo>
                    <a:pt x="6" y="8"/>
                    <a:pt x="6" y="9"/>
                    <a:pt x="8" y="10"/>
                  </a:cubicBezTo>
                  <a:cubicBezTo>
                    <a:pt x="11" y="9"/>
                    <a:pt x="9" y="3"/>
                    <a:pt x="10" y="0"/>
                  </a:cubicBezTo>
                </a:path>
              </a:pathLst>
            </a:custGeom>
            <a:noFill/>
            <a:ln w="19050">
              <a:solidFill>
                <a:schemeClr val="bg1">
                  <a:alpha val="39000"/>
                </a:schemeClr>
              </a:solidFill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9" name="Freeform 46">
              <a:extLst>
                <a:ext uri="{FF2B5EF4-FFF2-40B4-BE49-F238E27FC236}">
                  <a16:creationId xmlns:a16="http://schemas.microsoft.com/office/drawing/2014/main" id="{0FB0B377-43A2-6B5A-2517-372D37E514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9758" y="1842090"/>
              <a:ext cx="26947" cy="27020"/>
            </a:xfrm>
            <a:custGeom>
              <a:avLst/>
              <a:gdLst>
                <a:gd name="T0" fmla="*/ 2147483646 w 8"/>
                <a:gd name="T1" fmla="*/ 0 h 7"/>
                <a:gd name="T2" fmla="*/ 2147483646 w 8"/>
                <a:gd name="T3" fmla="*/ 2147483646 h 7"/>
                <a:gd name="T4" fmla="*/ 0 w 8"/>
                <a:gd name="T5" fmla="*/ 2147483646 h 7"/>
                <a:gd name="T6" fmla="*/ 2147483646 w 8"/>
                <a:gd name="T7" fmla="*/ 0 h 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7"/>
                <a:gd name="T14" fmla="*/ 8 w 8"/>
                <a:gd name="T15" fmla="*/ 7 h 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7">
                  <a:moveTo>
                    <a:pt x="7" y="0"/>
                  </a:moveTo>
                  <a:cubicBezTo>
                    <a:pt x="8" y="2"/>
                    <a:pt x="6" y="2"/>
                    <a:pt x="6" y="3"/>
                  </a:cubicBezTo>
                  <a:cubicBezTo>
                    <a:pt x="4" y="6"/>
                    <a:pt x="3" y="7"/>
                    <a:pt x="0" y="5"/>
                  </a:cubicBezTo>
                  <a:cubicBezTo>
                    <a:pt x="1" y="2"/>
                    <a:pt x="4" y="1"/>
                    <a:pt x="7" y="0"/>
                  </a:cubicBezTo>
                </a:path>
              </a:pathLst>
            </a:custGeom>
            <a:noFill/>
            <a:ln w="19050">
              <a:solidFill>
                <a:schemeClr val="bg1">
                  <a:alpha val="39000"/>
                </a:schemeClr>
              </a:solidFill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0" name="Freeform 47">
              <a:extLst>
                <a:ext uri="{FF2B5EF4-FFF2-40B4-BE49-F238E27FC236}">
                  <a16:creationId xmlns:a16="http://schemas.microsoft.com/office/drawing/2014/main" id="{F4B78468-CCB2-7A60-A66D-A3B49A141B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85684" y="1863422"/>
              <a:ext cx="30796" cy="52617"/>
            </a:xfrm>
            <a:custGeom>
              <a:avLst/>
              <a:gdLst>
                <a:gd name="T0" fmla="*/ 2147483646 w 9"/>
                <a:gd name="T1" fmla="*/ 0 h 14"/>
                <a:gd name="T2" fmla="*/ 2147483646 w 9"/>
                <a:gd name="T3" fmla="*/ 2147483646 h 14"/>
                <a:gd name="T4" fmla="*/ 2147483646 w 9"/>
                <a:gd name="T5" fmla="*/ 2147483646 h 14"/>
                <a:gd name="T6" fmla="*/ 2147483646 w 9"/>
                <a:gd name="T7" fmla="*/ 0 h 1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"/>
                <a:gd name="T13" fmla="*/ 0 h 14"/>
                <a:gd name="T14" fmla="*/ 9 w 9"/>
                <a:gd name="T15" fmla="*/ 14 h 1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" h="14">
                  <a:moveTo>
                    <a:pt x="2" y="0"/>
                  </a:moveTo>
                  <a:cubicBezTo>
                    <a:pt x="5" y="3"/>
                    <a:pt x="5" y="8"/>
                    <a:pt x="9" y="10"/>
                  </a:cubicBezTo>
                  <a:cubicBezTo>
                    <a:pt x="8" y="14"/>
                    <a:pt x="4" y="9"/>
                    <a:pt x="4" y="7"/>
                  </a:cubicBezTo>
                  <a:cubicBezTo>
                    <a:pt x="0" y="7"/>
                    <a:pt x="0" y="2"/>
                    <a:pt x="2" y="0"/>
                  </a:cubicBezTo>
                </a:path>
              </a:pathLst>
            </a:custGeom>
            <a:noFill/>
            <a:ln w="19050">
              <a:solidFill>
                <a:schemeClr val="bg1">
                  <a:alpha val="39000"/>
                </a:schemeClr>
              </a:solidFill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" name="Freeform 48">
              <a:extLst>
                <a:ext uri="{FF2B5EF4-FFF2-40B4-BE49-F238E27FC236}">
                  <a16:creationId xmlns:a16="http://schemas.microsoft.com/office/drawing/2014/main" id="{1A78178D-FD3F-01E8-2C1D-05CA10AF50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78795" y="1842090"/>
              <a:ext cx="50044" cy="244602"/>
            </a:xfrm>
            <a:custGeom>
              <a:avLst/>
              <a:gdLst>
                <a:gd name="T0" fmla="*/ 2147483646 w 15"/>
                <a:gd name="T1" fmla="*/ 2147483646 h 65"/>
                <a:gd name="T2" fmla="*/ 2147483646 w 15"/>
                <a:gd name="T3" fmla="*/ 2147483646 h 65"/>
                <a:gd name="T4" fmla="*/ 2147483646 w 15"/>
                <a:gd name="T5" fmla="*/ 2147483646 h 65"/>
                <a:gd name="T6" fmla="*/ 2147483646 w 15"/>
                <a:gd name="T7" fmla="*/ 2147483646 h 65"/>
                <a:gd name="T8" fmla="*/ 2147483646 w 15"/>
                <a:gd name="T9" fmla="*/ 2147483646 h 65"/>
                <a:gd name="T10" fmla="*/ 2147483646 w 15"/>
                <a:gd name="T11" fmla="*/ 2147483646 h 65"/>
                <a:gd name="T12" fmla="*/ 2147483646 w 15"/>
                <a:gd name="T13" fmla="*/ 2147483646 h 65"/>
                <a:gd name="T14" fmla="*/ 2147483646 w 15"/>
                <a:gd name="T15" fmla="*/ 2147483646 h 65"/>
                <a:gd name="T16" fmla="*/ 2147483646 w 15"/>
                <a:gd name="T17" fmla="*/ 2147483646 h 65"/>
                <a:gd name="T18" fmla="*/ 2147483646 w 15"/>
                <a:gd name="T19" fmla="*/ 2147483646 h 65"/>
                <a:gd name="T20" fmla="*/ 2147483646 w 15"/>
                <a:gd name="T21" fmla="*/ 2147483646 h 65"/>
                <a:gd name="T22" fmla="*/ 2147483646 w 15"/>
                <a:gd name="T23" fmla="*/ 2147483646 h 65"/>
                <a:gd name="T24" fmla="*/ 2147483646 w 15"/>
                <a:gd name="T25" fmla="*/ 2147483646 h 65"/>
                <a:gd name="T26" fmla="*/ 2147483646 w 15"/>
                <a:gd name="T27" fmla="*/ 2147483646 h 65"/>
                <a:gd name="T28" fmla="*/ 2147483646 w 15"/>
                <a:gd name="T29" fmla="*/ 2147483646 h 65"/>
                <a:gd name="T30" fmla="*/ 2147483646 w 15"/>
                <a:gd name="T31" fmla="*/ 2147483646 h 65"/>
                <a:gd name="T32" fmla="*/ 2147483646 w 15"/>
                <a:gd name="T33" fmla="*/ 2147483646 h 65"/>
                <a:gd name="T34" fmla="*/ 2147483646 w 15"/>
                <a:gd name="T35" fmla="*/ 2147483646 h 65"/>
                <a:gd name="T36" fmla="*/ 2147483646 w 15"/>
                <a:gd name="T37" fmla="*/ 2147483646 h 6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5"/>
                <a:gd name="T58" fmla="*/ 0 h 65"/>
                <a:gd name="T59" fmla="*/ 15 w 15"/>
                <a:gd name="T60" fmla="*/ 65 h 65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5" h="65">
                  <a:moveTo>
                    <a:pt x="5" y="7"/>
                  </a:moveTo>
                  <a:cubicBezTo>
                    <a:pt x="11" y="0"/>
                    <a:pt x="5" y="15"/>
                    <a:pt x="8" y="17"/>
                  </a:cubicBezTo>
                  <a:cubicBezTo>
                    <a:pt x="10" y="19"/>
                    <a:pt x="6" y="20"/>
                    <a:pt x="9" y="23"/>
                  </a:cubicBezTo>
                  <a:cubicBezTo>
                    <a:pt x="11" y="25"/>
                    <a:pt x="9" y="25"/>
                    <a:pt x="9" y="27"/>
                  </a:cubicBezTo>
                  <a:cubicBezTo>
                    <a:pt x="9" y="28"/>
                    <a:pt x="12" y="33"/>
                    <a:pt x="11" y="38"/>
                  </a:cubicBezTo>
                  <a:cubicBezTo>
                    <a:pt x="10" y="42"/>
                    <a:pt x="13" y="43"/>
                    <a:pt x="15" y="44"/>
                  </a:cubicBezTo>
                  <a:cubicBezTo>
                    <a:pt x="14" y="47"/>
                    <a:pt x="11" y="47"/>
                    <a:pt x="9" y="45"/>
                  </a:cubicBezTo>
                  <a:cubicBezTo>
                    <a:pt x="8" y="49"/>
                    <a:pt x="9" y="55"/>
                    <a:pt x="9" y="55"/>
                  </a:cubicBezTo>
                  <a:cubicBezTo>
                    <a:pt x="9" y="55"/>
                    <a:pt x="6" y="55"/>
                    <a:pt x="6" y="55"/>
                  </a:cubicBezTo>
                  <a:cubicBezTo>
                    <a:pt x="6" y="58"/>
                    <a:pt x="10" y="59"/>
                    <a:pt x="9" y="65"/>
                  </a:cubicBezTo>
                  <a:cubicBezTo>
                    <a:pt x="5" y="63"/>
                    <a:pt x="5" y="65"/>
                    <a:pt x="2" y="63"/>
                  </a:cubicBezTo>
                  <a:cubicBezTo>
                    <a:pt x="5" y="60"/>
                    <a:pt x="1" y="59"/>
                    <a:pt x="4" y="55"/>
                  </a:cubicBezTo>
                  <a:cubicBezTo>
                    <a:pt x="4" y="53"/>
                    <a:pt x="2" y="51"/>
                    <a:pt x="1" y="51"/>
                  </a:cubicBezTo>
                  <a:cubicBezTo>
                    <a:pt x="2" y="47"/>
                    <a:pt x="5" y="41"/>
                    <a:pt x="4" y="34"/>
                  </a:cubicBezTo>
                  <a:cubicBezTo>
                    <a:pt x="3" y="31"/>
                    <a:pt x="1" y="29"/>
                    <a:pt x="1" y="27"/>
                  </a:cubicBezTo>
                  <a:cubicBezTo>
                    <a:pt x="0" y="23"/>
                    <a:pt x="4" y="20"/>
                    <a:pt x="1" y="17"/>
                  </a:cubicBezTo>
                  <a:cubicBezTo>
                    <a:pt x="1" y="15"/>
                    <a:pt x="3" y="14"/>
                    <a:pt x="5" y="13"/>
                  </a:cubicBezTo>
                  <a:cubicBezTo>
                    <a:pt x="5" y="11"/>
                    <a:pt x="5" y="9"/>
                    <a:pt x="6" y="9"/>
                  </a:cubicBezTo>
                  <a:cubicBezTo>
                    <a:pt x="7" y="8"/>
                    <a:pt x="6" y="7"/>
                    <a:pt x="5" y="7"/>
                  </a:cubicBezTo>
                </a:path>
              </a:pathLst>
            </a:custGeom>
            <a:noFill/>
            <a:ln w="19050">
              <a:solidFill>
                <a:schemeClr val="bg1">
                  <a:alpha val="39000"/>
                </a:schemeClr>
              </a:solidFill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2" name="Freeform 49">
              <a:extLst>
                <a:ext uri="{FF2B5EF4-FFF2-40B4-BE49-F238E27FC236}">
                  <a16:creationId xmlns:a16="http://schemas.microsoft.com/office/drawing/2014/main" id="{94445B46-47C4-3A79-EB78-EEEEB8B78C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32546" y="1869111"/>
              <a:ext cx="12832" cy="25598"/>
            </a:xfrm>
            <a:custGeom>
              <a:avLst/>
              <a:gdLst>
                <a:gd name="T0" fmla="*/ 2147483646 w 4"/>
                <a:gd name="T1" fmla="*/ 0 h 7"/>
                <a:gd name="T2" fmla="*/ 0 w 4"/>
                <a:gd name="T3" fmla="*/ 2147483646 h 7"/>
                <a:gd name="T4" fmla="*/ 0 w 4"/>
                <a:gd name="T5" fmla="*/ 2147483646 h 7"/>
                <a:gd name="T6" fmla="*/ 2147483646 w 4"/>
                <a:gd name="T7" fmla="*/ 0 h 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"/>
                <a:gd name="T13" fmla="*/ 0 h 7"/>
                <a:gd name="T14" fmla="*/ 4 w 4"/>
                <a:gd name="T15" fmla="*/ 7 h 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" h="7">
                  <a:moveTo>
                    <a:pt x="1" y="0"/>
                  </a:moveTo>
                  <a:cubicBezTo>
                    <a:pt x="4" y="0"/>
                    <a:pt x="3" y="7"/>
                    <a:pt x="0" y="5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1"/>
                    <a:pt x="1" y="0"/>
                  </a:cubicBezTo>
                </a:path>
              </a:pathLst>
            </a:custGeom>
            <a:noFill/>
            <a:ln w="19050">
              <a:solidFill>
                <a:schemeClr val="bg1">
                  <a:alpha val="39000"/>
                </a:schemeClr>
              </a:solidFill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3" name="Freeform 50">
              <a:extLst>
                <a:ext uri="{FF2B5EF4-FFF2-40B4-BE49-F238E27FC236}">
                  <a16:creationId xmlns:a16="http://schemas.microsoft.com/office/drawing/2014/main" id="{95434F3D-561E-15D0-AD98-6F91A6D9D2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99746" y="1954437"/>
              <a:ext cx="141150" cy="132255"/>
            </a:xfrm>
            <a:custGeom>
              <a:avLst/>
              <a:gdLst>
                <a:gd name="T0" fmla="*/ 2147483646 w 42"/>
                <a:gd name="T1" fmla="*/ 0 h 35"/>
                <a:gd name="T2" fmla="*/ 2147483646 w 42"/>
                <a:gd name="T3" fmla="*/ 2147483646 h 35"/>
                <a:gd name="T4" fmla="*/ 2147483646 w 42"/>
                <a:gd name="T5" fmla="*/ 2147483646 h 35"/>
                <a:gd name="T6" fmla="*/ 2147483646 w 42"/>
                <a:gd name="T7" fmla="*/ 2147483646 h 35"/>
                <a:gd name="T8" fmla="*/ 2147483646 w 42"/>
                <a:gd name="T9" fmla="*/ 2147483646 h 35"/>
                <a:gd name="T10" fmla="*/ 2147483646 w 42"/>
                <a:gd name="T11" fmla="*/ 2147483646 h 35"/>
                <a:gd name="T12" fmla="*/ 2147483646 w 42"/>
                <a:gd name="T13" fmla="*/ 2147483646 h 35"/>
                <a:gd name="T14" fmla="*/ 2147483646 w 42"/>
                <a:gd name="T15" fmla="*/ 2147483646 h 35"/>
                <a:gd name="T16" fmla="*/ 2147483646 w 42"/>
                <a:gd name="T17" fmla="*/ 2147483646 h 35"/>
                <a:gd name="T18" fmla="*/ 2147483646 w 42"/>
                <a:gd name="T19" fmla="*/ 2147483646 h 35"/>
                <a:gd name="T20" fmla="*/ 2147483646 w 42"/>
                <a:gd name="T21" fmla="*/ 2147483646 h 35"/>
                <a:gd name="T22" fmla="*/ 2147483646 w 42"/>
                <a:gd name="T23" fmla="*/ 2147483646 h 35"/>
                <a:gd name="T24" fmla="*/ 2147483646 w 42"/>
                <a:gd name="T25" fmla="*/ 2147483646 h 35"/>
                <a:gd name="T26" fmla="*/ 2147483646 w 42"/>
                <a:gd name="T27" fmla="*/ 2147483646 h 35"/>
                <a:gd name="T28" fmla="*/ 2147483646 w 42"/>
                <a:gd name="T29" fmla="*/ 2147483646 h 35"/>
                <a:gd name="T30" fmla="*/ 0 w 42"/>
                <a:gd name="T31" fmla="*/ 2147483646 h 35"/>
                <a:gd name="T32" fmla="*/ 2147483646 w 42"/>
                <a:gd name="T33" fmla="*/ 2147483646 h 35"/>
                <a:gd name="T34" fmla="*/ 2147483646 w 42"/>
                <a:gd name="T35" fmla="*/ 2147483646 h 35"/>
                <a:gd name="T36" fmla="*/ 2147483646 w 42"/>
                <a:gd name="T37" fmla="*/ 2147483646 h 35"/>
                <a:gd name="T38" fmla="*/ 2147483646 w 42"/>
                <a:gd name="T39" fmla="*/ 2147483646 h 35"/>
                <a:gd name="T40" fmla="*/ 2147483646 w 42"/>
                <a:gd name="T41" fmla="*/ 2147483646 h 35"/>
                <a:gd name="T42" fmla="*/ 2147483646 w 42"/>
                <a:gd name="T43" fmla="*/ 2147483646 h 35"/>
                <a:gd name="T44" fmla="*/ 2147483646 w 42"/>
                <a:gd name="T45" fmla="*/ 0 h 35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42"/>
                <a:gd name="T70" fmla="*/ 0 h 35"/>
                <a:gd name="T71" fmla="*/ 42 w 42"/>
                <a:gd name="T72" fmla="*/ 35 h 35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42" h="35">
                  <a:moveTo>
                    <a:pt x="18" y="0"/>
                  </a:moveTo>
                  <a:cubicBezTo>
                    <a:pt x="20" y="0"/>
                    <a:pt x="20" y="2"/>
                    <a:pt x="22" y="3"/>
                  </a:cubicBezTo>
                  <a:cubicBezTo>
                    <a:pt x="22" y="5"/>
                    <a:pt x="18" y="5"/>
                    <a:pt x="21" y="8"/>
                  </a:cubicBezTo>
                  <a:cubicBezTo>
                    <a:pt x="20" y="12"/>
                    <a:pt x="25" y="10"/>
                    <a:pt x="27" y="11"/>
                  </a:cubicBezTo>
                  <a:cubicBezTo>
                    <a:pt x="28" y="12"/>
                    <a:pt x="30" y="16"/>
                    <a:pt x="35" y="14"/>
                  </a:cubicBezTo>
                  <a:cubicBezTo>
                    <a:pt x="35" y="17"/>
                    <a:pt x="38" y="18"/>
                    <a:pt x="34" y="19"/>
                  </a:cubicBezTo>
                  <a:cubicBezTo>
                    <a:pt x="33" y="22"/>
                    <a:pt x="37" y="20"/>
                    <a:pt x="38" y="21"/>
                  </a:cubicBezTo>
                  <a:cubicBezTo>
                    <a:pt x="39" y="22"/>
                    <a:pt x="37" y="27"/>
                    <a:pt x="41" y="25"/>
                  </a:cubicBezTo>
                  <a:cubicBezTo>
                    <a:pt x="42" y="29"/>
                    <a:pt x="37" y="28"/>
                    <a:pt x="38" y="32"/>
                  </a:cubicBezTo>
                  <a:cubicBezTo>
                    <a:pt x="36" y="32"/>
                    <a:pt x="37" y="30"/>
                    <a:pt x="36" y="29"/>
                  </a:cubicBezTo>
                  <a:cubicBezTo>
                    <a:pt x="31" y="29"/>
                    <a:pt x="32" y="31"/>
                    <a:pt x="28" y="29"/>
                  </a:cubicBezTo>
                  <a:cubicBezTo>
                    <a:pt x="26" y="31"/>
                    <a:pt x="22" y="31"/>
                    <a:pt x="22" y="35"/>
                  </a:cubicBezTo>
                  <a:cubicBezTo>
                    <a:pt x="20" y="35"/>
                    <a:pt x="21" y="32"/>
                    <a:pt x="20" y="31"/>
                  </a:cubicBezTo>
                  <a:cubicBezTo>
                    <a:pt x="19" y="30"/>
                    <a:pt x="16" y="30"/>
                    <a:pt x="15" y="29"/>
                  </a:cubicBezTo>
                  <a:cubicBezTo>
                    <a:pt x="14" y="28"/>
                    <a:pt x="13" y="26"/>
                    <a:pt x="10" y="25"/>
                  </a:cubicBezTo>
                  <a:cubicBezTo>
                    <a:pt x="5" y="24"/>
                    <a:pt x="5" y="28"/>
                    <a:pt x="0" y="26"/>
                  </a:cubicBezTo>
                  <a:cubicBezTo>
                    <a:pt x="1" y="25"/>
                    <a:pt x="1" y="23"/>
                    <a:pt x="1" y="21"/>
                  </a:cubicBezTo>
                  <a:cubicBezTo>
                    <a:pt x="6" y="23"/>
                    <a:pt x="2" y="16"/>
                    <a:pt x="7" y="18"/>
                  </a:cubicBezTo>
                  <a:cubicBezTo>
                    <a:pt x="5" y="15"/>
                    <a:pt x="9" y="14"/>
                    <a:pt x="10" y="12"/>
                  </a:cubicBezTo>
                  <a:cubicBezTo>
                    <a:pt x="11" y="11"/>
                    <a:pt x="9" y="8"/>
                    <a:pt x="11" y="5"/>
                  </a:cubicBezTo>
                  <a:cubicBezTo>
                    <a:pt x="12" y="5"/>
                    <a:pt x="14" y="6"/>
                    <a:pt x="14" y="5"/>
                  </a:cubicBezTo>
                  <a:cubicBezTo>
                    <a:pt x="14" y="5"/>
                    <a:pt x="14" y="3"/>
                    <a:pt x="14" y="3"/>
                  </a:cubicBezTo>
                  <a:cubicBezTo>
                    <a:pt x="15" y="1"/>
                    <a:pt x="18" y="2"/>
                    <a:pt x="18" y="0"/>
                  </a:cubicBezTo>
                </a:path>
              </a:pathLst>
            </a:custGeom>
            <a:noFill/>
            <a:ln w="19050">
              <a:solidFill>
                <a:schemeClr val="bg1">
                  <a:alpha val="39000"/>
                </a:schemeClr>
              </a:solidFill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4" name="Freeform 51">
              <a:extLst>
                <a:ext uri="{FF2B5EF4-FFF2-40B4-BE49-F238E27FC236}">
                  <a16:creationId xmlns:a16="http://schemas.microsoft.com/office/drawing/2014/main" id="{4466B77C-956E-81A9-E0EB-1BEDD925B4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25322" y="1995678"/>
              <a:ext cx="29514" cy="34131"/>
            </a:xfrm>
            <a:custGeom>
              <a:avLst/>
              <a:gdLst>
                <a:gd name="T0" fmla="*/ 0 w 9"/>
                <a:gd name="T1" fmla="*/ 0 h 9"/>
                <a:gd name="T2" fmla="*/ 2147483646 w 9"/>
                <a:gd name="T3" fmla="*/ 2147483646 h 9"/>
                <a:gd name="T4" fmla="*/ 0 w 9"/>
                <a:gd name="T5" fmla="*/ 0 h 9"/>
                <a:gd name="T6" fmla="*/ 0 60000 65536"/>
                <a:gd name="T7" fmla="*/ 0 60000 65536"/>
                <a:gd name="T8" fmla="*/ 0 60000 65536"/>
                <a:gd name="T9" fmla="*/ 0 w 9"/>
                <a:gd name="T10" fmla="*/ 0 h 9"/>
                <a:gd name="T11" fmla="*/ 9 w 9"/>
                <a:gd name="T12" fmla="*/ 9 h 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" h="9">
                  <a:moveTo>
                    <a:pt x="0" y="0"/>
                  </a:moveTo>
                  <a:cubicBezTo>
                    <a:pt x="5" y="0"/>
                    <a:pt x="5" y="4"/>
                    <a:pt x="9" y="4"/>
                  </a:cubicBezTo>
                  <a:cubicBezTo>
                    <a:pt x="8" y="9"/>
                    <a:pt x="0" y="5"/>
                    <a:pt x="0" y="0"/>
                  </a:cubicBezTo>
                </a:path>
              </a:pathLst>
            </a:custGeom>
            <a:noFill/>
            <a:ln w="19050">
              <a:solidFill>
                <a:schemeClr val="bg1">
                  <a:alpha val="39000"/>
                </a:schemeClr>
              </a:solidFill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5" name="Freeform 52">
              <a:extLst>
                <a:ext uri="{FF2B5EF4-FFF2-40B4-BE49-F238E27FC236}">
                  <a16:creationId xmlns:a16="http://schemas.microsoft.com/office/drawing/2014/main" id="{E29E3D5F-913F-B850-64FB-D9CE240629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62114" y="2129355"/>
              <a:ext cx="101372" cy="78216"/>
            </a:xfrm>
            <a:custGeom>
              <a:avLst/>
              <a:gdLst>
                <a:gd name="T0" fmla="*/ 2147483646 w 30"/>
                <a:gd name="T1" fmla="*/ 0 h 21"/>
                <a:gd name="T2" fmla="*/ 2147483646 w 30"/>
                <a:gd name="T3" fmla="*/ 2147483646 h 21"/>
                <a:gd name="T4" fmla="*/ 2147483646 w 30"/>
                <a:gd name="T5" fmla="*/ 2147483646 h 21"/>
                <a:gd name="T6" fmla="*/ 2147483646 w 30"/>
                <a:gd name="T7" fmla="*/ 2147483646 h 21"/>
                <a:gd name="T8" fmla="*/ 2147483646 w 30"/>
                <a:gd name="T9" fmla="*/ 2147483646 h 21"/>
                <a:gd name="T10" fmla="*/ 2147483646 w 30"/>
                <a:gd name="T11" fmla="*/ 2147483646 h 21"/>
                <a:gd name="T12" fmla="*/ 2147483646 w 30"/>
                <a:gd name="T13" fmla="*/ 2147483646 h 21"/>
                <a:gd name="T14" fmla="*/ 2147483646 w 30"/>
                <a:gd name="T15" fmla="*/ 2147483646 h 21"/>
                <a:gd name="T16" fmla="*/ 2147483646 w 30"/>
                <a:gd name="T17" fmla="*/ 2147483646 h 21"/>
                <a:gd name="T18" fmla="*/ 2147483646 w 30"/>
                <a:gd name="T19" fmla="*/ 0 h 2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0"/>
                <a:gd name="T31" fmla="*/ 0 h 21"/>
                <a:gd name="T32" fmla="*/ 30 w 30"/>
                <a:gd name="T33" fmla="*/ 21 h 2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0" h="21">
                  <a:moveTo>
                    <a:pt x="9" y="0"/>
                  </a:moveTo>
                  <a:cubicBezTo>
                    <a:pt x="10" y="0"/>
                    <a:pt x="10" y="1"/>
                    <a:pt x="10" y="2"/>
                  </a:cubicBezTo>
                  <a:cubicBezTo>
                    <a:pt x="10" y="5"/>
                    <a:pt x="15" y="4"/>
                    <a:pt x="16" y="7"/>
                  </a:cubicBezTo>
                  <a:cubicBezTo>
                    <a:pt x="20" y="5"/>
                    <a:pt x="24" y="8"/>
                    <a:pt x="30" y="6"/>
                  </a:cubicBezTo>
                  <a:cubicBezTo>
                    <a:pt x="29" y="10"/>
                    <a:pt x="24" y="10"/>
                    <a:pt x="24" y="14"/>
                  </a:cubicBezTo>
                  <a:cubicBezTo>
                    <a:pt x="22" y="15"/>
                    <a:pt x="22" y="13"/>
                    <a:pt x="20" y="13"/>
                  </a:cubicBezTo>
                  <a:cubicBezTo>
                    <a:pt x="17" y="12"/>
                    <a:pt x="15" y="19"/>
                    <a:pt x="14" y="16"/>
                  </a:cubicBezTo>
                  <a:cubicBezTo>
                    <a:pt x="12" y="16"/>
                    <a:pt x="13" y="18"/>
                    <a:pt x="13" y="20"/>
                  </a:cubicBezTo>
                  <a:cubicBezTo>
                    <a:pt x="9" y="21"/>
                    <a:pt x="9" y="12"/>
                    <a:pt x="6" y="17"/>
                  </a:cubicBezTo>
                  <a:cubicBezTo>
                    <a:pt x="0" y="13"/>
                    <a:pt x="4" y="3"/>
                    <a:pt x="9" y="0"/>
                  </a:cubicBezTo>
                </a:path>
              </a:pathLst>
            </a:custGeom>
            <a:noFill/>
            <a:ln w="19050">
              <a:solidFill>
                <a:schemeClr val="bg1">
                  <a:alpha val="39000"/>
                </a:schemeClr>
              </a:solidFill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" name="Freeform 53">
              <a:extLst>
                <a:ext uri="{FF2B5EF4-FFF2-40B4-BE49-F238E27FC236}">
                  <a16:creationId xmlns:a16="http://schemas.microsoft.com/office/drawing/2014/main" id="{85ACEC26-58DE-4E4F-8AAD-35124B5F9F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86319" y="2223214"/>
              <a:ext cx="192477" cy="184874"/>
            </a:xfrm>
            <a:custGeom>
              <a:avLst/>
              <a:gdLst>
                <a:gd name="T0" fmla="*/ 2147483646 w 57"/>
                <a:gd name="T1" fmla="*/ 0 h 49"/>
                <a:gd name="T2" fmla="*/ 2147483646 w 57"/>
                <a:gd name="T3" fmla="*/ 2147483646 h 49"/>
                <a:gd name="T4" fmla="*/ 2147483646 w 57"/>
                <a:gd name="T5" fmla="*/ 2147483646 h 49"/>
                <a:gd name="T6" fmla="*/ 2147483646 w 57"/>
                <a:gd name="T7" fmla="*/ 2147483646 h 49"/>
                <a:gd name="T8" fmla="*/ 2147483646 w 57"/>
                <a:gd name="T9" fmla="*/ 2147483646 h 49"/>
                <a:gd name="T10" fmla="*/ 2147483646 w 57"/>
                <a:gd name="T11" fmla="*/ 2147483646 h 49"/>
                <a:gd name="T12" fmla="*/ 2147483646 w 57"/>
                <a:gd name="T13" fmla="*/ 2147483646 h 49"/>
                <a:gd name="T14" fmla="*/ 2147483646 w 57"/>
                <a:gd name="T15" fmla="*/ 2147483646 h 49"/>
                <a:gd name="T16" fmla="*/ 2147483646 w 57"/>
                <a:gd name="T17" fmla="*/ 2147483646 h 49"/>
                <a:gd name="T18" fmla="*/ 2147483646 w 57"/>
                <a:gd name="T19" fmla="*/ 2147483646 h 49"/>
                <a:gd name="T20" fmla="*/ 2147483646 w 57"/>
                <a:gd name="T21" fmla="*/ 2147483646 h 49"/>
                <a:gd name="T22" fmla="*/ 2147483646 w 57"/>
                <a:gd name="T23" fmla="*/ 2147483646 h 49"/>
                <a:gd name="T24" fmla="*/ 2147483646 w 57"/>
                <a:gd name="T25" fmla="*/ 2147483646 h 49"/>
                <a:gd name="T26" fmla="*/ 2147483646 w 57"/>
                <a:gd name="T27" fmla="*/ 2147483646 h 49"/>
                <a:gd name="T28" fmla="*/ 2147483646 w 57"/>
                <a:gd name="T29" fmla="*/ 2147483646 h 49"/>
                <a:gd name="T30" fmla="*/ 2147483646 w 57"/>
                <a:gd name="T31" fmla="*/ 2147483646 h 49"/>
                <a:gd name="T32" fmla="*/ 0 w 57"/>
                <a:gd name="T33" fmla="*/ 2147483646 h 49"/>
                <a:gd name="T34" fmla="*/ 2147483646 w 57"/>
                <a:gd name="T35" fmla="*/ 2147483646 h 49"/>
                <a:gd name="T36" fmla="*/ 2147483646 w 57"/>
                <a:gd name="T37" fmla="*/ 2147483646 h 49"/>
                <a:gd name="T38" fmla="*/ 2147483646 w 57"/>
                <a:gd name="T39" fmla="*/ 2147483646 h 49"/>
                <a:gd name="T40" fmla="*/ 2147483646 w 57"/>
                <a:gd name="T41" fmla="*/ 2147483646 h 49"/>
                <a:gd name="T42" fmla="*/ 2147483646 w 57"/>
                <a:gd name="T43" fmla="*/ 2147483646 h 49"/>
                <a:gd name="T44" fmla="*/ 2147483646 w 57"/>
                <a:gd name="T45" fmla="*/ 2147483646 h 49"/>
                <a:gd name="T46" fmla="*/ 2147483646 w 57"/>
                <a:gd name="T47" fmla="*/ 2147483646 h 49"/>
                <a:gd name="T48" fmla="*/ 2147483646 w 57"/>
                <a:gd name="T49" fmla="*/ 2147483646 h 49"/>
                <a:gd name="T50" fmla="*/ 2147483646 w 57"/>
                <a:gd name="T51" fmla="*/ 2147483646 h 49"/>
                <a:gd name="T52" fmla="*/ 2147483646 w 57"/>
                <a:gd name="T53" fmla="*/ 2147483646 h 49"/>
                <a:gd name="T54" fmla="*/ 2147483646 w 57"/>
                <a:gd name="T55" fmla="*/ 2147483646 h 49"/>
                <a:gd name="T56" fmla="*/ 2147483646 w 57"/>
                <a:gd name="T57" fmla="*/ 0 h 4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57"/>
                <a:gd name="T88" fmla="*/ 0 h 49"/>
                <a:gd name="T89" fmla="*/ 57 w 57"/>
                <a:gd name="T90" fmla="*/ 49 h 49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57" h="49">
                  <a:moveTo>
                    <a:pt x="51" y="0"/>
                  </a:moveTo>
                  <a:cubicBezTo>
                    <a:pt x="53" y="0"/>
                    <a:pt x="53" y="2"/>
                    <a:pt x="55" y="2"/>
                  </a:cubicBezTo>
                  <a:cubicBezTo>
                    <a:pt x="55" y="12"/>
                    <a:pt x="57" y="17"/>
                    <a:pt x="55" y="23"/>
                  </a:cubicBezTo>
                  <a:cubicBezTo>
                    <a:pt x="54" y="23"/>
                    <a:pt x="54" y="21"/>
                    <a:pt x="53" y="20"/>
                  </a:cubicBezTo>
                  <a:cubicBezTo>
                    <a:pt x="50" y="21"/>
                    <a:pt x="54" y="26"/>
                    <a:pt x="53" y="28"/>
                  </a:cubicBezTo>
                  <a:cubicBezTo>
                    <a:pt x="52" y="28"/>
                    <a:pt x="52" y="27"/>
                    <a:pt x="51" y="27"/>
                  </a:cubicBezTo>
                  <a:cubicBezTo>
                    <a:pt x="51" y="41"/>
                    <a:pt x="51" y="41"/>
                    <a:pt x="51" y="41"/>
                  </a:cubicBezTo>
                  <a:cubicBezTo>
                    <a:pt x="50" y="41"/>
                    <a:pt x="49" y="40"/>
                    <a:pt x="48" y="40"/>
                  </a:cubicBezTo>
                  <a:cubicBezTo>
                    <a:pt x="45" y="38"/>
                    <a:pt x="45" y="42"/>
                    <a:pt x="44" y="42"/>
                  </a:cubicBezTo>
                  <a:cubicBezTo>
                    <a:pt x="43" y="43"/>
                    <a:pt x="42" y="41"/>
                    <a:pt x="41" y="41"/>
                  </a:cubicBezTo>
                  <a:cubicBezTo>
                    <a:pt x="40" y="41"/>
                    <a:pt x="37" y="42"/>
                    <a:pt x="35" y="42"/>
                  </a:cubicBezTo>
                  <a:cubicBezTo>
                    <a:pt x="35" y="43"/>
                    <a:pt x="32" y="45"/>
                    <a:pt x="28" y="44"/>
                  </a:cubicBezTo>
                  <a:cubicBezTo>
                    <a:pt x="26" y="44"/>
                    <a:pt x="27" y="49"/>
                    <a:pt x="25" y="49"/>
                  </a:cubicBezTo>
                  <a:cubicBezTo>
                    <a:pt x="22" y="48"/>
                    <a:pt x="20" y="47"/>
                    <a:pt x="20" y="42"/>
                  </a:cubicBezTo>
                  <a:cubicBezTo>
                    <a:pt x="17" y="41"/>
                    <a:pt x="18" y="45"/>
                    <a:pt x="17" y="45"/>
                  </a:cubicBezTo>
                  <a:cubicBezTo>
                    <a:pt x="15" y="46"/>
                    <a:pt x="15" y="44"/>
                    <a:pt x="14" y="44"/>
                  </a:cubicBezTo>
                  <a:cubicBezTo>
                    <a:pt x="9" y="45"/>
                    <a:pt x="4" y="49"/>
                    <a:pt x="0" y="47"/>
                  </a:cubicBezTo>
                  <a:cubicBezTo>
                    <a:pt x="1" y="45"/>
                    <a:pt x="2" y="43"/>
                    <a:pt x="2" y="41"/>
                  </a:cubicBezTo>
                  <a:cubicBezTo>
                    <a:pt x="3" y="40"/>
                    <a:pt x="4" y="42"/>
                    <a:pt x="4" y="42"/>
                  </a:cubicBezTo>
                  <a:cubicBezTo>
                    <a:pt x="6" y="42"/>
                    <a:pt x="5" y="40"/>
                    <a:pt x="6" y="40"/>
                  </a:cubicBezTo>
                  <a:cubicBezTo>
                    <a:pt x="11" y="39"/>
                    <a:pt x="20" y="40"/>
                    <a:pt x="25" y="38"/>
                  </a:cubicBezTo>
                  <a:cubicBezTo>
                    <a:pt x="23" y="32"/>
                    <a:pt x="30" y="34"/>
                    <a:pt x="28" y="28"/>
                  </a:cubicBezTo>
                  <a:cubicBezTo>
                    <a:pt x="31" y="30"/>
                    <a:pt x="31" y="30"/>
                    <a:pt x="31" y="26"/>
                  </a:cubicBezTo>
                  <a:cubicBezTo>
                    <a:pt x="34" y="29"/>
                    <a:pt x="37" y="24"/>
                    <a:pt x="39" y="27"/>
                  </a:cubicBezTo>
                  <a:cubicBezTo>
                    <a:pt x="40" y="26"/>
                    <a:pt x="39" y="22"/>
                    <a:pt x="39" y="21"/>
                  </a:cubicBezTo>
                  <a:cubicBezTo>
                    <a:pt x="41" y="20"/>
                    <a:pt x="41" y="24"/>
                    <a:pt x="41" y="24"/>
                  </a:cubicBezTo>
                  <a:cubicBezTo>
                    <a:pt x="42" y="25"/>
                    <a:pt x="45" y="23"/>
                    <a:pt x="42" y="17"/>
                  </a:cubicBezTo>
                  <a:cubicBezTo>
                    <a:pt x="47" y="16"/>
                    <a:pt x="45" y="10"/>
                    <a:pt x="46" y="6"/>
                  </a:cubicBezTo>
                  <a:cubicBezTo>
                    <a:pt x="47" y="4"/>
                    <a:pt x="52" y="4"/>
                    <a:pt x="51" y="0"/>
                  </a:cubicBezTo>
                </a:path>
              </a:pathLst>
            </a:custGeom>
            <a:noFill/>
            <a:ln w="19050">
              <a:solidFill>
                <a:schemeClr val="bg1">
                  <a:alpha val="39000"/>
                </a:schemeClr>
              </a:solidFill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7" name="Freeform 54">
              <a:extLst>
                <a:ext uri="{FF2B5EF4-FFF2-40B4-BE49-F238E27FC236}">
                  <a16:creationId xmlns:a16="http://schemas.microsoft.com/office/drawing/2014/main" id="{257C5C5B-8F0F-5FE9-8470-2F8C03C82E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11155" y="2234591"/>
              <a:ext cx="33363" cy="41241"/>
            </a:xfrm>
            <a:custGeom>
              <a:avLst/>
              <a:gdLst>
                <a:gd name="T0" fmla="*/ 2147483646 w 10"/>
                <a:gd name="T1" fmla="*/ 0 h 11"/>
                <a:gd name="T2" fmla="*/ 2147483646 w 10"/>
                <a:gd name="T3" fmla="*/ 2147483646 h 11"/>
                <a:gd name="T4" fmla="*/ 2147483646 w 10"/>
                <a:gd name="T5" fmla="*/ 0 h 11"/>
                <a:gd name="T6" fmla="*/ 0 60000 65536"/>
                <a:gd name="T7" fmla="*/ 0 60000 65536"/>
                <a:gd name="T8" fmla="*/ 0 60000 65536"/>
                <a:gd name="T9" fmla="*/ 0 w 10"/>
                <a:gd name="T10" fmla="*/ 0 h 11"/>
                <a:gd name="T11" fmla="*/ 10 w 10"/>
                <a:gd name="T12" fmla="*/ 11 h 1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" h="11">
                  <a:moveTo>
                    <a:pt x="4" y="0"/>
                  </a:moveTo>
                  <a:cubicBezTo>
                    <a:pt x="10" y="0"/>
                    <a:pt x="8" y="11"/>
                    <a:pt x="1" y="10"/>
                  </a:cubicBezTo>
                  <a:cubicBezTo>
                    <a:pt x="4" y="9"/>
                    <a:pt x="0" y="1"/>
                    <a:pt x="4" y="0"/>
                  </a:cubicBezTo>
                </a:path>
              </a:pathLst>
            </a:custGeom>
            <a:noFill/>
            <a:ln w="19050">
              <a:solidFill>
                <a:schemeClr val="bg1">
                  <a:alpha val="39000"/>
                </a:schemeClr>
              </a:solidFill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8" name="Freeform 55">
              <a:extLst>
                <a:ext uri="{FF2B5EF4-FFF2-40B4-BE49-F238E27FC236}">
                  <a16:creationId xmlns:a16="http://schemas.microsoft.com/office/drawing/2014/main" id="{BDB58AA9-71EC-1BE0-57E8-4C49478163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91996" y="2294319"/>
              <a:ext cx="50044" cy="42663"/>
            </a:xfrm>
            <a:custGeom>
              <a:avLst/>
              <a:gdLst>
                <a:gd name="T0" fmla="*/ 2147483646 w 15"/>
                <a:gd name="T1" fmla="*/ 2147483646 h 11"/>
                <a:gd name="T2" fmla="*/ 2147483646 w 15"/>
                <a:gd name="T3" fmla="*/ 2147483646 h 11"/>
                <a:gd name="T4" fmla="*/ 2147483646 w 15"/>
                <a:gd name="T5" fmla="*/ 2147483646 h 11"/>
                <a:gd name="T6" fmla="*/ 2147483646 w 15"/>
                <a:gd name="T7" fmla="*/ 2147483646 h 11"/>
                <a:gd name="T8" fmla="*/ 2147483646 w 15"/>
                <a:gd name="T9" fmla="*/ 2147483646 h 11"/>
                <a:gd name="T10" fmla="*/ 2147483646 w 15"/>
                <a:gd name="T11" fmla="*/ 2147483646 h 1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5"/>
                <a:gd name="T19" fmla="*/ 0 h 11"/>
                <a:gd name="T20" fmla="*/ 15 w 15"/>
                <a:gd name="T21" fmla="*/ 11 h 1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5" h="11">
                  <a:moveTo>
                    <a:pt x="12" y="2"/>
                  </a:moveTo>
                  <a:cubicBezTo>
                    <a:pt x="14" y="4"/>
                    <a:pt x="15" y="6"/>
                    <a:pt x="15" y="9"/>
                  </a:cubicBezTo>
                  <a:cubicBezTo>
                    <a:pt x="14" y="9"/>
                    <a:pt x="9" y="11"/>
                    <a:pt x="8" y="9"/>
                  </a:cubicBezTo>
                  <a:cubicBezTo>
                    <a:pt x="8" y="9"/>
                    <a:pt x="8" y="8"/>
                    <a:pt x="8" y="8"/>
                  </a:cubicBezTo>
                  <a:cubicBezTo>
                    <a:pt x="6" y="8"/>
                    <a:pt x="2" y="9"/>
                    <a:pt x="2" y="7"/>
                  </a:cubicBezTo>
                  <a:cubicBezTo>
                    <a:pt x="0" y="0"/>
                    <a:pt x="12" y="7"/>
                    <a:pt x="12" y="2"/>
                  </a:cubicBezTo>
                </a:path>
              </a:pathLst>
            </a:custGeom>
            <a:noFill/>
            <a:ln w="19050">
              <a:solidFill>
                <a:schemeClr val="bg1">
                  <a:alpha val="39000"/>
                </a:schemeClr>
              </a:solidFill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9" name="Freeform 56">
              <a:extLst>
                <a:ext uri="{FF2B5EF4-FFF2-40B4-BE49-F238E27FC236}">
                  <a16:creationId xmlns:a16="http://schemas.microsoft.com/office/drawing/2014/main" id="{B3015E68-4B52-F981-B510-023B687A17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75666" y="2369691"/>
              <a:ext cx="37213" cy="19909"/>
            </a:xfrm>
            <a:custGeom>
              <a:avLst/>
              <a:gdLst>
                <a:gd name="T0" fmla="*/ 0 w 11"/>
                <a:gd name="T1" fmla="*/ 2147483646 h 5"/>
                <a:gd name="T2" fmla="*/ 2147483646 w 11"/>
                <a:gd name="T3" fmla="*/ 2147483646 h 5"/>
                <a:gd name="T4" fmla="*/ 2147483646 w 11"/>
                <a:gd name="T5" fmla="*/ 2147483646 h 5"/>
                <a:gd name="T6" fmla="*/ 0 w 11"/>
                <a:gd name="T7" fmla="*/ 2147483646 h 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"/>
                <a:gd name="T13" fmla="*/ 0 h 5"/>
                <a:gd name="T14" fmla="*/ 11 w 11"/>
                <a:gd name="T15" fmla="*/ 5 h 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" h="5">
                  <a:moveTo>
                    <a:pt x="0" y="5"/>
                  </a:moveTo>
                  <a:cubicBezTo>
                    <a:pt x="0" y="1"/>
                    <a:pt x="2" y="0"/>
                    <a:pt x="6" y="1"/>
                  </a:cubicBezTo>
                  <a:cubicBezTo>
                    <a:pt x="11" y="0"/>
                    <a:pt x="8" y="3"/>
                    <a:pt x="5" y="2"/>
                  </a:cubicBezTo>
                  <a:cubicBezTo>
                    <a:pt x="3" y="3"/>
                    <a:pt x="3" y="5"/>
                    <a:pt x="0" y="5"/>
                  </a:cubicBezTo>
                </a:path>
              </a:pathLst>
            </a:custGeom>
            <a:noFill/>
            <a:ln w="19050">
              <a:solidFill>
                <a:schemeClr val="bg1">
                  <a:alpha val="39000"/>
                </a:schemeClr>
              </a:solidFill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0" name="Freeform 57">
              <a:extLst>
                <a:ext uri="{FF2B5EF4-FFF2-40B4-BE49-F238E27FC236}">
                  <a16:creationId xmlns:a16="http://schemas.microsoft.com/office/drawing/2014/main" id="{82973AC5-9E8E-C36B-7B97-B889A23285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04283" y="2403822"/>
              <a:ext cx="37212" cy="21331"/>
            </a:xfrm>
            <a:custGeom>
              <a:avLst/>
              <a:gdLst>
                <a:gd name="T0" fmla="*/ 2147483646 w 11"/>
                <a:gd name="T1" fmla="*/ 0 h 6"/>
                <a:gd name="T2" fmla="*/ 2147483646 w 11"/>
                <a:gd name="T3" fmla="*/ 2147483646 h 6"/>
                <a:gd name="T4" fmla="*/ 2147483646 w 11"/>
                <a:gd name="T5" fmla="*/ 2147483646 h 6"/>
                <a:gd name="T6" fmla="*/ 2147483646 w 11"/>
                <a:gd name="T7" fmla="*/ 0 h 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"/>
                <a:gd name="T13" fmla="*/ 0 h 6"/>
                <a:gd name="T14" fmla="*/ 11 w 11"/>
                <a:gd name="T15" fmla="*/ 6 h 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" h="6">
                  <a:moveTo>
                    <a:pt x="9" y="0"/>
                  </a:moveTo>
                  <a:cubicBezTo>
                    <a:pt x="11" y="5"/>
                    <a:pt x="5" y="1"/>
                    <a:pt x="6" y="6"/>
                  </a:cubicBezTo>
                  <a:cubicBezTo>
                    <a:pt x="3" y="6"/>
                    <a:pt x="0" y="5"/>
                    <a:pt x="1" y="1"/>
                  </a:cubicBezTo>
                  <a:cubicBezTo>
                    <a:pt x="4" y="5"/>
                    <a:pt x="5" y="0"/>
                    <a:pt x="9" y="0"/>
                  </a:cubicBezTo>
                </a:path>
              </a:pathLst>
            </a:custGeom>
            <a:noFill/>
            <a:ln w="19050">
              <a:solidFill>
                <a:schemeClr val="bg1">
                  <a:alpha val="39000"/>
                </a:schemeClr>
              </a:solidFill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1" name="Freeform 58">
              <a:extLst>
                <a:ext uri="{FF2B5EF4-FFF2-40B4-BE49-F238E27FC236}">
                  <a16:creationId xmlns:a16="http://schemas.microsoft.com/office/drawing/2014/main" id="{0F0E315F-1B9D-9245-F550-FF9873FA75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43973" y="2403822"/>
              <a:ext cx="50044" cy="59728"/>
            </a:xfrm>
            <a:custGeom>
              <a:avLst/>
              <a:gdLst>
                <a:gd name="T0" fmla="*/ 2147483646 w 15"/>
                <a:gd name="T1" fmla="*/ 2147483646 h 16"/>
                <a:gd name="T2" fmla="*/ 2147483646 w 15"/>
                <a:gd name="T3" fmla="*/ 2147483646 h 16"/>
                <a:gd name="T4" fmla="*/ 2147483646 w 15"/>
                <a:gd name="T5" fmla="*/ 2147483646 h 16"/>
                <a:gd name="T6" fmla="*/ 2147483646 w 15"/>
                <a:gd name="T7" fmla="*/ 2147483646 h 16"/>
                <a:gd name="T8" fmla="*/ 2147483646 w 15"/>
                <a:gd name="T9" fmla="*/ 2147483646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"/>
                <a:gd name="T16" fmla="*/ 0 h 16"/>
                <a:gd name="T17" fmla="*/ 15 w 15"/>
                <a:gd name="T18" fmla="*/ 16 h 1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" h="16">
                  <a:moveTo>
                    <a:pt x="13" y="3"/>
                  </a:moveTo>
                  <a:cubicBezTo>
                    <a:pt x="15" y="7"/>
                    <a:pt x="9" y="11"/>
                    <a:pt x="13" y="13"/>
                  </a:cubicBezTo>
                  <a:cubicBezTo>
                    <a:pt x="13" y="16"/>
                    <a:pt x="7" y="13"/>
                    <a:pt x="5" y="14"/>
                  </a:cubicBezTo>
                  <a:cubicBezTo>
                    <a:pt x="5" y="9"/>
                    <a:pt x="6" y="6"/>
                    <a:pt x="1" y="8"/>
                  </a:cubicBezTo>
                  <a:cubicBezTo>
                    <a:pt x="0" y="2"/>
                    <a:pt x="8" y="0"/>
                    <a:pt x="13" y="3"/>
                  </a:cubicBezTo>
                </a:path>
              </a:pathLst>
            </a:custGeom>
            <a:noFill/>
            <a:ln w="19050">
              <a:solidFill>
                <a:schemeClr val="bg1">
                  <a:alpha val="39000"/>
                </a:schemeClr>
              </a:solidFill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2" name="Freeform 59">
              <a:extLst>
                <a:ext uri="{FF2B5EF4-FFF2-40B4-BE49-F238E27FC236}">
                  <a16:creationId xmlns:a16="http://schemas.microsoft.com/office/drawing/2014/main" id="{14D34A9E-D52F-3303-D1AE-EBFAAD4A93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64328" y="2615715"/>
              <a:ext cx="30796" cy="52618"/>
            </a:xfrm>
            <a:custGeom>
              <a:avLst/>
              <a:gdLst>
                <a:gd name="T0" fmla="*/ 2147483646 w 9"/>
                <a:gd name="T1" fmla="*/ 2147483646 h 14"/>
                <a:gd name="T2" fmla="*/ 2147483646 w 9"/>
                <a:gd name="T3" fmla="*/ 2147483646 h 14"/>
                <a:gd name="T4" fmla="*/ 0 w 9"/>
                <a:gd name="T5" fmla="*/ 2147483646 h 14"/>
                <a:gd name="T6" fmla="*/ 2147483646 w 9"/>
                <a:gd name="T7" fmla="*/ 2147483646 h 14"/>
                <a:gd name="T8" fmla="*/ 2147483646 w 9"/>
                <a:gd name="T9" fmla="*/ 2147483646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"/>
                <a:gd name="T16" fmla="*/ 0 h 14"/>
                <a:gd name="T17" fmla="*/ 9 w 9"/>
                <a:gd name="T18" fmla="*/ 14 h 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" h="14">
                  <a:moveTo>
                    <a:pt x="9" y="6"/>
                  </a:moveTo>
                  <a:cubicBezTo>
                    <a:pt x="9" y="10"/>
                    <a:pt x="4" y="9"/>
                    <a:pt x="6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1" y="12"/>
                    <a:pt x="5" y="6"/>
                    <a:pt x="2" y="4"/>
                  </a:cubicBezTo>
                  <a:cubicBezTo>
                    <a:pt x="3" y="1"/>
                    <a:pt x="9" y="0"/>
                    <a:pt x="9" y="6"/>
                  </a:cubicBezTo>
                </a:path>
              </a:pathLst>
            </a:custGeom>
            <a:noFill/>
            <a:ln w="19050">
              <a:solidFill>
                <a:schemeClr val="bg1">
                  <a:alpha val="39000"/>
                </a:schemeClr>
              </a:solidFill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3" name="Freeform 60">
              <a:extLst>
                <a:ext uri="{FF2B5EF4-FFF2-40B4-BE49-F238E27FC236}">
                  <a16:creationId xmlns:a16="http://schemas.microsoft.com/office/drawing/2014/main" id="{8C99D54B-5B43-3447-A2CD-67687296D6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37023" y="2641313"/>
              <a:ext cx="20531" cy="15644"/>
            </a:xfrm>
            <a:custGeom>
              <a:avLst/>
              <a:gdLst>
                <a:gd name="T0" fmla="*/ 0 w 6"/>
                <a:gd name="T1" fmla="*/ 2147483646 h 4"/>
                <a:gd name="T2" fmla="*/ 2147483646 w 6"/>
                <a:gd name="T3" fmla="*/ 0 h 4"/>
                <a:gd name="T4" fmla="*/ 2147483646 w 6"/>
                <a:gd name="T5" fmla="*/ 2147483646 h 4"/>
                <a:gd name="T6" fmla="*/ 2147483646 w 6"/>
                <a:gd name="T7" fmla="*/ 2147483646 h 4"/>
                <a:gd name="T8" fmla="*/ 0 w 6"/>
                <a:gd name="T9" fmla="*/ 2147483646 h 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"/>
                <a:gd name="T16" fmla="*/ 0 h 4"/>
                <a:gd name="T17" fmla="*/ 6 w 6"/>
                <a:gd name="T18" fmla="*/ 4 h 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" h="4">
                  <a:moveTo>
                    <a:pt x="0" y="2"/>
                  </a:moveTo>
                  <a:cubicBezTo>
                    <a:pt x="1" y="0"/>
                    <a:pt x="4" y="0"/>
                    <a:pt x="6" y="0"/>
                  </a:cubicBezTo>
                  <a:cubicBezTo>
                    <a:pt x="6" y="2"/>
                    <a:pt x="4" y="3"/>
                    <a:pt x="4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3"/>
                    <a:pt x="1" y="2"/>
                    <a:pt x="0" y="2"/>
                  </a:cubicBezTo>
                </a:path>
              </a:pathLst>
            </a:custGeom>
            <a:noFill/>
            <a:ln w="19050">
              <a:solidFill>
                <a:schemeClr val="bg1">
                  <a:alpha val="39000"/>
                </a:schemeClr>
              </a:solidFill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4" name="Freeform 61">
              <a:extLst>
                <a:ext uri="{FF2B5EF4-FFF2-40B4-BE49-F238E27FC236}">
                  <a16:creationId xmlns:a16="http://schemas.microsoft.com/office/drawing/2014/main" id="{A2784ACA-751D-3285-02A1-9F8AE20843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17271" y="2656957"/>
              <a:ext cx="192477" cy="86748"/>
            </a:xfrm>
            <a:custGeom>
              <a:avLst/>
              <a:gdLst>
                <a:gd name="T0" fmla="*/ 2147483646 w 57"/>
                <a:gd name="T1" fmla="*/ 2147483646 h 23"/>
                <a:gd name="T2" fmla="*/ 2147483646 w 57"/>
                <a:gd name="T3" fmla="*/ 2147483646 h 23"/>
                <a:gd name="T4" fmla="*/ 2147483646 w 57"/>
                <a:gd name="T5" fmla="*/ 2147483646 h 23"/>
                <a:gd name="T6" fmla="*/ 2147483646 w 57"/>
                <a:gd name="T7" fmla="*/ 2147483646 h 23"/>
                <a:gd name="T8" fmla="*/ 2147483646 w 57"/>
                <a:gd name="T9" fmla="*/ 2147483646 h 23"/>
                <a:gd name="T10" fmla="*/ 2147483646 w 57"/>
                <a:gd name="T11" fmla="*/ 2147483646 h 23"/>
                <a:gd name="T12" fmla="*/ 0 w 57"/>
                <a:gd name="T13" fmla="*/ 2147483646 h 23"/>
                <a:gd name="T14" fmla="*/ 2147483646 w 57"/>
                <a:gd name="T15" fmla="*/ 2147483646 h 23"/>
                <a:gd name="T16" fmla="*/ 2147483646 w 57"/>
                <a:gd name="T17" fmla="*/ 0 h 23"/>
                <a:gd name="T18" fmla="*/ 2147483646 w 57"/>
                <a:gd name="T19" fmla="*/ 2147483646 h 23"/>
                <a:gd name="T20" fmla="*/ 2147483646 w 57"/>
                <a:gd name="T21" fmla="*/ 2147483646 h 23"/>
                <a:gd name="T22" fmla="*/ 2147483646 w 57"/>
                <a:gd name="T23" fmla="*/ 2147483646 h 23"/>
                <a:gd name="T24" fmla="*/ 2147483646 w 57"/>
                <a:gd name="T25" fmla="*/ 2147483646 h 23"/>
                <a:gd name="T26" fmla="*/ 2147483646 w 57"/>
                <a:gd name="T27" fmla="*/ 2147483646 h 23"/>
                <a:gd name="T28" fmla="*/ 2147483646 w 57"/>
                <a:gd name="T29" fmla="*/ 2147483646 h 2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7"/>
                <a:gd name="T46" fmla="*/ 0 h 23"/>
                <a:gd name="T47" fmla="*/ 57 w 57"/>
                <a:gd name="T48" fmla="*/ 23 h 23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7" h="23">
                  <a:moveTo>
                    <a:pt x="56" y="16"/>
                  </a:moveTo>
                  <a:cubicBezTo>
                    <a:pt x="57" y="23"/>
                    <a:pt x="44" y="15"/>
                    <a:pt x="43" y="20"/>
                  </a:cubicBezTo>
                  <a:cubicBezTo>
                    <a:pt x="40" y="20"/>
                    <a:pt x="43" y="14"/>
                    <a:pt x="41" y="13"/>
                  </a:cubicBezTo>
                  <a:cubicBezTo>
                    <a:pt x="36" y="12"/>
                    <a:pt x="30" y="11"/>
                    <a:pt x="25" y="10"/>
                  </a:cubicBezTo>
                  <a:cubicBezTo>
                    <a:pt x="24" y="9"/>
                    <a:pt x="24" y="8"/>
                    <a:pt x="24" y="6"/>
                  </a:cubicBezTo>
                  <a:cubicBezTo>
                    <a:pt x="18" y="6"/>
                    <a:pt x="14" y="5"/>
                    <a:pt x="10" y="6"/>
                  </a:cubicBezTo>
                  <a:cubicBezTo>
                    <a:pt x="6" y="7"/>
                    <a:pt x="4" y="10"/>
                    <a:pt x="0" y="9"/>
                  </a:cubicBezTo>
                  <a:cubicBezTo>
                    <a:pt x="0" y="5"/>
                    <a:pt x="6" y="6"/>
                    <a:pt x="5" y="2"/>
                  </a:cubicBezTo>
                  <a:cubicBezTo>
                    <a:pt x="9" y="1"/>
                    <a:pt x="17" y="4"/>
                    <a:pt x="18" y="0"/>
                  </a:cubicBezTo>
                  <a:cubicBezTo>
                    <a:pt x="24" y="1"/>
                    <a:pt x="16" y="2"/>
                    <a:pt x="22" y="3"/>
                  </a:cubicBezTo>
                  <a:cubicBezTo>
                    <a:pt x="22" y="3"/>
                    <a:pt x="26" y="4"/>
                    <a:pt x="27" y="5"/>
                  </a:cubicBezTo>
                  <a:cubicBezTo>
                    <a:pt x="28" y="6"/>
                    <a:pt x="32" y="6"/>
                    <a:pt x="38" y="6"/>
                  </a:cubicBezTo>
                  <a:cubicBezTo>
                    <a:pt x="36" y="11"/>
                    <a:pt x="45" y="7"/>
                    <a:pt x="42" y="13"/>
                  </a:cubicBezTo>
                  <a:cubicBezTo>
                    <a:pt x="44" y="11"/>
                    <a:pt x="45" y="12"/>
                    <a:pt x="46" y="14"/>
                  </a:cubicBezTo>
                  <a:cubicBezTo>
                    <a:pt x="49" y="15"/>
                    <a:pt x="55" y="13"/>
                    <a:pt x="56" y="16"/>
                  </a:cubicBezTo>
                </a:path>
              </a:pathLst>
            </a:custGeom>
            <a:noFill/>
            <a:ln w="19050">
              <a:solidFill>
                <a:schemeClr val="bg1">
                  <a:alpha val="39000"/>
                </a:schemeClr>
              </a:solidFill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5" name="Freeform 62">
              <a:extLst>
                <a:ext uri="{FF2B5EF4-FFF2-40B4-BE49-F238E27FC236}">
                  <a16:creationId xmlns:a16="http://schemas.microsoft.com/office/drawing/2014/main" id="{93691684-4D04-5CE7-13B2-0470AB5CFD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1828" y="2732328"/>
              <a:ext cx="82123" cy="49774"/>
            </a:xfrm>
            <a:custGeom>
              <a:avLst/>
              <a:gdLst>
                <a:gd name="T0" fmla="*/ 2147483646 w 24"/>
                <a:gd name="T1" fmla="*/ 0 h 13"/>
                <a:gd name="T2" fmla="*/ 2147483646 w 24"/>
                <a:gd name="T3" fmla="*/ 2147483646 h 13"/>
                <a:gd name="T4" fmla="*/ 2147483646 w 24"/>
                <a:gd name="T5" fmla="*/ 2147483646 h 13"/>
                <a:gd name="T6" fmla="*/ 2147483646 w 24"/>
                <a:gd name="T7" fmla="*/ 2147483646 h 13"/>
                <a:gd name="T8" fmla="*/ 2147483646 w 24"/>
                <a:gd name="T9" fmla="*/ 2147483646 h 13"/>
                <a:gd name="T10" fmla="*/ 2147483646 w 24"/>
                <a:gd name="T11" fmla="*/ 2147483646 h 13"/>
                <a:gd name="T12" fmla="*/ 2147483646 w 24"/>
                <a:gd name="T13" fmla="*/ 0 h 1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4"/>
                <a:gd name="T22" fmla="*/ 0 h 13"/>
                <a:gd name="T23" fmla="*/ 24 w 24"/>
                <a:gd name="T24" fmla="*/ 13 h 1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4" h="13">
                  <a:moveTo>
                    <a:pt x="2" y="0"/>
                  </a:moveTo>
                  <a:cubicBezTo>
                    <a:pt x="4" y="2"/>
                    <a:pt x="9" y="0"/>
                    <a:pt x="13" y="1"/>
                  </a:cubicBezTo>
                  <a:cubicBezTo>
                    <a:pt x="13" y="2"/>
                    <a:pt x="17" y="7"/>
                    <a:pt x="18" y="3"/>
                  </a:cubicBezTo>
                  <a:cubicBezTo>
                    <a:pt x="21" y="3"/>
                    <a:pt x="20" y="7"/>
                    <a:pt x="24" y="6"/>
                  </a:cubicBezTo>
                  <a:cubicBezTo>
                    <a:pt x="24" y="13"/>
                    <a:pt x="9" y="10"/>
                    <a:pt x="4" y="8"/>
                  </a:cubicBezTo>
                  <a:cubicBezTo>
                    <a:pt x="4" y="7"/>
                    <a:pt x="7" y="7"/>
                    <a:pt x="7" y="7"/>
                  </a:cubicBezTo>
                  <a:cubicBezTo>
                    <a:pt x="7" y="5"/>
                    <a:pt x="0" y="5"/>
                    <a:pt x="2" y="0"/>
                  </a:cubicBezTo>
                </a:path>
              </a:pathLst>
            </a:custGeom>
            <a:noFill/>
            <a:ln w="19050">
              <a:solidFill>
                <a:schemeClr val="bg1">
                  <a:alpha val="39000"/>
                </a:schemeClr>
              </a:solidFill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6" name="Freeform 63">
              <a:extLst>
                <a:ext uri="{FF2B5EF4-FFF2-40B4-BE49-F238E27FC236}">
                  <a16:creationId xmlns:a16="http://schemas.microsoft.com/office/drawing/2014/main" id="{FF04E304-B77E-1D33-F6EA-96F4EB93B2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42339" y="2735172"/>
              <a:ext cx="41062" cy="34131"/>
            </a:xfrm>
            <a:custGeom>
              <a:avLst/>
              <a:gdLst>
                <a:gd name="T0" fmla="*/ 2147483646 w 12"/>
                <a:gd name="T1" fmla="*/ 0 h 9"/>
                <a:gd name="T2" fmla="*/ 2147483646 w 12"/>
                <a:gd name="T3" fmla="*/ 2147483646 h 9"/>
                <a:gd name="T4" fmla="*/ 0 w 12"/>
                <a:gd name="T5" fmla="*/ 2147483646 h 9"/>
                <a:gd name="T6" fmla="*/ 2147483646 w 12"/>
                <a:gd name="T7" fmla="*/ 0 h 9"/>
                <a:gd name="T8" fmla="*/ 2147483646 w 12"/>
                <a:gd name="T9" fmla="*/ 0 h 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"/>
                <a:gd name="T16" fmla="*/ 0 h 9"/>
                <a:gd name="T17" fmla="*/ 12 w 12"/>
                <a:gd name="T18" fmla="*/ 9 h 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" h="9">
                  <a:moveTo>
                    <a:pt x="10" y="0"/>
                  </a:moveTo>
                  <a:cubicBezTo>
                    <a:pt x="12" y="6"/>
                    <a:pt x="7" y="4"/>
                    <a:pt x="7" y="9"/>
                  </a:cubicBezTo>
                  <a:cubicBezTo>
                    <a:pt x="4" y="8"/>
                    <a:pt x="0" y="8"/>
                    <a:pt x="0" y="3"/>
                  </a:cubicBezTo>
                  <a:cubicBezTo>
                    <a:pt x="3" y="4"/>
                    <a:pt x="3" y="2"/>
                    <a:pt x="3" y="0"/>
                  </a:cubicBezTo>
                  <a:lnTo>
                    <a:pt x="10" y="0"/>
                  </a:lnTo>
                  <a:close/>
                </a:path>
              </a:pathLst>
            </a:custGeom>
            <a:noFill/>
            <a:ln w="19050">
              <a:solidFill>
                <a:schemeClr val="bg1">
                  <a:alpha val="39000"/>
                </a:schemeClr>
              </a:solidFill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7" name="Freeform 64">
              <a:extLst>
                <a:ext uri="{FF2B5EF4-FFF2-40B4-BE49-F238E27FC236}">
                  <a16:creationId xmlns:a16="http://schemas.microsoft.com/office/drawing/2014/main" id="{4D74CFCA-7DB7-042C-2DEF-C999CD26AF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16164" y="2746549"/>
              <a:ext cx="30796" cy="27020"/>
            </a:xfrm>
            <a:custGeom>
              <a:avLst/>
              <a:gdLst>
                <a:gd name="T0" fmla="*/ 2147483646 w 9"/>
                <a:gd name="T1" fmla="*/ 2147483646 h 7"/>
                <a:gd name="T2" fmla="*/ 0 w 9"/>
                <a:gd name="T3" fmla="*/ 2147483646 h 7"/>
                <a:gd name="T4" fmla="*/ 2147483646 w 9"/>
                <a:gd name="T5" fmla="*/ 2147483646 h 7"/>
                <a:gd name="T6" fmla="*/ 0 60000 65536"/>
                <a:gd name="T7" fmla="*/ 0 60000 65536"/>
                <a:gd name="T8" fmla="*/ 0 60000 65536"/>
                <a:gd name="T9" fmla="*/ 0 w 9"/>
                <a:gd name="T10" fmla="*/ 0 h 7"/>
                <a:gd name="T11" fmla="*/ 9 w 9"/>
                <a:gd name="T12" fmla="*/ 7 h 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" h="7">
                  <a:moveTo>
                    <a:pt x="7" y="7"/>
                  </a:moveTo>
                  <a:cubicBezTo>
                    <a:pt x="5" y="6"/>
                    <a:pt x="3" y="5"/>
                    <a:pt x="0" y="6"/>
                  </a:cubicBezTo>
                  <a:cubicBezTo>
                    <a:pt x="1" y="3"/>
                    <a:pt x="9" y="0"/>
                    <a:pt x="7" y="7"/>
                  </a:cubicBezTo>
                </a:path>
              </a:pathLst>
            </a:custGeom>
            <a:noFill/>
            <a:ln w="19050">
              <a:solidFill>
                <a:schemeClr val="bg1">
                  <a:alpha val="39000"/>
                </a:schemeClr>
              </a:solidFill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8" name="Freeform 65">
              <a:extLst>
                <a:ext uri="{FF2B5EF4-FFF2-40B4-BE49-F238E27FC236}">
                  <a16:creationId xmlns:a16="http://schemas.microsoft.com/office/drawing/2014/main" id="{600301CA-EA06-76F4-6367-BFE2806A1A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35324" y="2755081"/>
              <a:ext cx="37213" cy="27020"/>
            </a:xfrm>
            <a:custGeom>
              <a:avLst/>
              <a:gdLst>
                <a:gd name="T0" fmla="*/ 2147483646 w 11"/>
                <a:gd name="T1" fmla="*/ 2147483646 h 7"/>
                <a:gd name="T2" fmla="*/ 2147483646 w 11"/>
                <a:gd name="T3" fmla="*/ 2147483646 h 7"/>
                <a:gd name="T4" fmla="*/ 2147483646 w 11"/>
                <a:gd name="T5" fmla="*/ 2147483646 h 7"/>
                <a:gd name="T6" fmla="*/ 0 60000 65536"/>
                <a:gd name="T7" fmla="*/ 0 60000 65536"/>
                <a:gd name="T8" fmla="*/ 0 60000 65536"/>
                <a:gd name="T9" fmla="*/ 0 w 11"/>
                <a:gd name="T10" fmla="*/ 0 h 7"/>
                <a:gd name="T11" fmla="*/ 11 w 11"/>
                <a:gd name="T12" fmla="*/ 7 h 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" h="7">
                  <a:moveTo>
                    <a:pt x="1" y="2"/>
                  </a:moveTo>
                  <a:cubicBezTo>
                    <a:pt x="4" y="3"/>
                    <a:pt x="11" y="0"/>
                    <a:pt x="10" y="5"/>
                  </a:cubicBezTo>
                  <a:cubicBezTo>
                    <a:pt x="7" y="4"/>
                    <a:pt x="0" y="7"/>
                    <a:pt x="1" y="2"/>
                  </a:cubicBezTo>
                </a:path>
              </a:pathLst>
            </a:custGeom>
            <a:noFill/>
            <a:ln w="19050">
              <a:solidFill>
                <a:schemeClr val="bg1">
                  <a:alpha val="39000"/>
                </a:schemeClr>
              </a:solidFill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9" name="Freeform 66">
              <a:extLst>
                <a:ext uri="{FF2B5EF4-FFF2-40B4-BE49-F238E27FC236}">
                  <a16:creationId xmlns:a16="http://schemas.microsoft.com/office/drawing/2014/main" id="{212DF19A-7406-5C40-F560-69A07D0826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54063" y="2769302"/>
              <a:ext cx="53893" cy="102392"/>
            </a:xfrm>
            <a:custGeom>
              <a:avLst/>
              <a:gdLst>
                <a:gd name="T0" fmla="*/ 2147483646 w 16"/>
                <a:gd name="T1" fmla="*/ 0 h 27"/>
                <a:gd name="T2" fmla="*/ 2147483646 w 16"/>
                <a:gd name="T3" fmla="*/ 0 h 27"/>
                <a:gd name="T4" fmla="*/ 2147483646 w 16"/>
                <a:gd name="T5" fmla="*/ 2147483646 h 27"/>
                <a:gd name="T6" fmla="*/ 2147483646 w 16"/>
                <a:gd name="T7" fmla="*/ 2147483646 h 27"/>
                <a:gd name="T8" fmla="*/ 2147483646 w 16"/>
                <a:gd name="T9" fmla="*/ 2147483646 h 27"/>
                <a:gd name="T10" fmla="*/ 2147483646 w 16"/>
                <a:gd name="T11" fmla="*/ 2147483646 h 27"/>
                <a:gd name="T12" fmla="*/ 2147483646 w 16"/>
                <a:gd name="T13" fmla="*/ 2147483646 h 27"/>
                <a:gd name="T14" fmla="*/ 0 w 16"/>
                <a:gd name="T15" fmla="*/ 2147483646 h 27"/>
                <a:gd name="T16" fmla="*/ 2147483646 w 16"/>
                <a:gd name="T17" fmla="*/ 2147483646 h 27"/>
                <a:gd name="T18" fmla="*/ 2147483646 w 16"/>
                <a:gd name="T19" fmla="*/ 0 h 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6"/>
                <a:gd name="T31" fmla="*/ 0 h 27"/>
                <a:gd name="T32" fmla="*/ 16 w 16"/>
                <a:gd name="T33" fmla="*/ 27 h 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6" h="27">
                  <a:moveTo>
                    <a:pt x="7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15" y="2"/>
                    <a:pt x="15" y="6"/>
                    <a:pt x="16" y="10"/>
                  </a:cubicBezTo>
                  <a:cubicBezTo>
                    <a:pt x="13" y="10"/>
                    <a:pt x="15" y="14"/>
                    <a:pt x="12" y="14"/>
                  </a:cubicBezTo>
                  <a:cubicBezTo>
                    <a:pt x="12" y="16"/>
                    <a:pt x="12" y="18"/>
                    <a:pt x="10" y="18"/>
                  </a:cubicBezTo>
                  <a:cubicBezTo>
                    <a:pt x="9" y="20"/>
                    <a:pt x="12" y="25"/>
                    <a:pt x="9" y="25"/>
                  </a:cubicBezTo>
                  <a:cubicBezTo>
                    <a:pt x="4" y="27"/>
                    <a:pt x="8" y="21"/>
                    <a:pt x="5" y="21"/>
                  </a:cubicBezTo>
                  <a:cubicBezTo>
                    <a:pt x="3" y="21"/>
                    <a:pt x="2" y="17"/>
                    <a:pt x="0" y="15"/>
                  </a:cubicBezTo>
                  <a:cubicBezTo>
                    <a:pt x="0" y="11"/>
                    <a:pt x="5" y="13"/>
                    <a:pt x="3" y="7"/>
                  </a:cubicBezTo>
                  <a:cubicBezTo>
                    <a:pt x="7" y="10"/>
                    <a:pt x="7" y="3"/>
                    <a:pt x="7" y="0"/>
                  </a:cubicBezTo>
                </a:path>
              </a:pathLst>
            </a:custGeom>
            <a:noFill/>
            <a:ln w="19050">
              <a:solidFill>
                <a:schemeClr val="bg1">
                  <a:alpha val="39000"/>
                </a:schemeClr>
              </a:solidFill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0" name="Freeform 67">
              <a:extLst>
                <a:ext uri="{FF2B5EF4-FFF2-40B4-BE49-F238E27FC236}">
                  <a16:creationId xmlns:a16="http://schemas.microsoft.com/office/drawing/2014/main" id="{986AAE9C-F02D-80C8-1F31-A7FECC44D7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07956" y="2856051"/>
              <a:ext cx="71858" cy="83904"/>
            </a:xfrm>
            <a:custGeom>
              <a:avLst/>
              <a:gdLst>
                <a:gd name="T0" fmla="*/ 2147483646 w 21"/>
                <a:gd name="T1" fmla="*/ 2147483646 h 22"/>
                <a:gd name="T2" fmla="*/ 2147483646 w 21"/>
                <a:gd name="T3" fmla="*/ 2147483646 h 22"/>
                <a:gd name="T4" fmla="*/ 2147483646 w 21"/>
                <a:gd name="T5" fmla="*/ 2147483646 h 22"/>
                <a:gd name="T6" fmla="*/ 2147483646 w 21"/>
                <a:gd name="T7" fmla="*/ 2147483646 h 22"/>
                <a:gd name="T8" fmla="*/ 2147483646 w 21"/>
                <a:gd name="T9" fmla="*/ 2147483646 h 22"/>
                <a:gd name="T10" fmla="*/ 2147483646 w 21"/>
                <a:gd name="T11" fmla="*/ 2147483646 h 22"/>
                <a:gd name="T12" fmla="*/ 2147483646 w 21"/>
                <a:gd name="T13" fmla="*/ 2147483646 h 22"/>
                <a:gd name="T14" fmla="*/ 2147483646 w 21"/>
                <a:gd name="T15" fmla="*/ 2147483646 h 22"/>
                <a:gd name="T16" fmla="*/ 2147483646 w 21"/>
                <a:gd name="T17" fmla="*/ 2147483646 h 22"/>
                <a:gd name="T18" fmla="*/ 0 w 21"/>
                <a:gd name="T19" fmla="*/ 2147483646 h 22"/>
                <a:gd name="T20" fmla="*/ 2147483646 w 21"/>
                <a:gd name="T21" fmla="*/ 2147483646 h 2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1"/>
                <a:gd name="T34" fmla="*/ 0 h 22"/>
                <a:gd name="T35" fmla="*/ 21 w 21"/>
                <a:gd name="T36" fmla="*/ 22 h 2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1" h="22">
                  <a:moveTo>
                    <a:pt x="11" y="2"/>
                  </a:moveTo>
                  <a:cubicBezTo>
                    <a:pt x="7" y="7"/>
                    <a:pt x="14" y="5"/>
                    <a:pt x="15" y="6"/>
                  </a:cubicBezTo>
                  <a:cubicBezTo>
                    <a:pt x="16" y="8"/>
                    <a:pt x="14" y="7"/>
                    <a:pt x="14" y="8"/>
                  </a:cubicBezTo>
                  <a:cubicBezTo>
                    <a:pt x="14" y="8"/>
                    <a:pt x="15" y="10"/>
                    <a:pt x="15" y="11"/>
                  </a:cubicBezTo>
                  <a:cubicBezTo>
                    <a:pt x="17" y="13"/>
                    <a:pt x="21" y="13"/>
                    <a:pt x="21" y="18"/>
                  </a:cubicBezTo>
                  <a:cubicBezTo>
                    <a:pt x="18" y="17"/>
                    <a:pt x="18" y="20"/>
                    <a:pt x="18" y="22"/>
                  </a:cubicBezTo>
                  <a:cubicBezTo>
                    <a:pt x="17" y="21"/>
                    <a:pt x="14" y="20"/>
                    <a:pt x="14" y="22"/>
                  </a:cubicBezTo>
                  <a:cubicBezTo>
                    <a:pt x="10" y="21"/>
                    <a:pt x="11" y="15"/>
                    <a:pt x="7" y="15"/>
                  </a:cubicBezTo>
                  <a:cubicBezTo>
                    <a:pt x="7" y="13"/>
                    <a:pt x="10" y="14"/>
                    <a:pt x="10" y="12"/>
                  </a:cubicBezTo>
                  <a:cubicBezTo>
                    <a:pt x="6" y="9"/>
                    <a:pt x="4" y="5"/>
                    <a:pt x="0" y="4"/>
                  </a:cubicBezTo>
                  <a:cubicBezTo>
                    <a:pt x="3" y="0"/>
                    <a:pt x="6" y="1"/>
                    <a:pt x="11" y="2"/>
                  </a:cubicBezTo>
                </a:path>
              </a:pathLst>
            </a:custGeom>
            <a:noFill/>
            <a:ln w="19050">
              <a:solidFill>
                <a:schemeClr val="bg1">
                  <a:alpha val="39000"/>
                </a:schemeClr>
              </a:solidFill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1" name="Rectangle 68">
              <a:extLst>
                <a:ext uri="{FF2B5EF4-FFF2-40B4-BE49-F238E27FC236}">
                  <a16:creationId xmlns:a16="http://schemas.microsoft.com/office/drawing/2014/main" id="{A7E3A1A1-6AE9-C220-FAC8-18516545DC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78444" y="2890182"/>
              <a:ext cx="16681" cy="11377"/>
            </a:xfrm>
            <a:prstGeom prst="rect">
              <a:avLst/>
            </a:prstGeom>
            <a:noFill/>
            <a:ln w="19050">
              <a:solidFill>
                <a:schemeClr val="bg1">
                  <a:alpha val="39000"/>
                </a:schemeClr>
              </a:solidFill>
            </a:ln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zh-CN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62" name="Freeform 69">
              <a:extLst>
                <a:ext uri="{FF2B5EF4-FFF2-40B4-BE49-F238E27FC236}">
                  <a16:creationId xmlns:a16="http://schemas.microsoft.com/office/drawing/2014/main" id="{3B282EF2-D4C5-AA35-9960-63543F9816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01541" y="2904403"/>
              <a:ext cx="41062" cy="65417"/>
            </a:xfrm>
            <a:custGeom>
              <a:avLst/>
              <a:gdLst>
                <a:gd name="T0" fmla="*/ 2147483646 w 12"/>
                <a:gd name="T1" fmla="*/ 2147483646 h 17"/>
                <a:gd name="T2" fmla="*/ 2147483646 w 12"/>
                <a:gd name="T3" fmla="*/ 2147483646 h 17"/>
                <a:gd name="T4" fmla="*/ 0 w 12"/>
                <a:gd name="T5" fmla="*/ 2147483646 h 17"/>
                <a:gd name="T6" fmla="*/ 2147483646 w 12"/>
                <a:gd name="T7" fmla="*/ 2147483646 h 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2"/>
                <a:gd name="T13" fmla="*/ 0 h 17"/>
                <a:gd name="T14" fmla="*/ 12 w 12"/>
                <a:gd name="T15" fmla="*/ 17 h 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2" h="17">
                  <a:moveTo>
                    <a:pt x="12" y="14"/>
                  </a:moveTo>
                  <a:cubicBezTo>
                    <a:pt x="12" y="17"/>
                    <a:pt x="7" y="15"/>
                    <a:pt x="5" y="16"/>
                  </a:cubicBezTo>
                  <a:cubicBezTo>
                    <a:pt x="5" y="12"/>
                    <a:pt x="6" y="7"/>
                    <a:pt x="0" y="9"/>
                  </a:cubicBezTo>
                  <a:cubicBezTo>
                    <a:pt x="6" y="0"/>
                    <a:pt x="5" y="16"/>
                    <a:pt x="12" y="14"/>
                  </a:cubicBezTo>
                </a:path>
              </a:pathLst>
            </a:custGeom>
            <a:noFill/>
            <a:ln w="19050">
              <a:solidFill>
                <a:schemeClr val="bg1">
                  <a:alpha val="39000"/>
                </a:schemeClr>
              </a:solidFill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3" name="Freeform 70">
              <a:extLst>
                <a:ext uri="{FF2B5EF4-FFF2-40B4-BE49-F238E27FC236}">
                  <a16:creationId xmlns:a16="http://schemas.microsoft.com/office/drawing/2014/main" id="{9CA48815-FB9A-F2D2-B76C-932A5AA8E6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86722" y="2958443"/>
              <a:ext cx="39779" cy="78215"/>
            </a:xfrm>
            <a:custGeom>
              <a:avLst/>
              <a:gdLst>
                <a:gd name="T0" fmla="*/ 2147483646 w 12"/>
                <a:gd name="T1" fmla="*/ 2147483646 h 21"/>
                <a:gd name="T2" fmla="*/ 2147483646 w 12"/>
                <a:gd name="T3" fmla="*/ 2147483646 h 21"/>
                <a:gd name="T4" fmla="*/ 2147483646 w 12"/>
                <a:gd name="T5" fmla="*/ 2147483646 h 21"/>
                <a:gd name="T6" fmla="*/ 2147483646 w 12"/>
                <a:gd name="T7" fmla="*/ 2147483646 h 21"/>
                <a:gd name="T8" fmla="*/ 2147483646 w 12"/>
                <a:gd name="T9" fmla="*/ 2147483646 h 21"/>
                <a:gd name="T10" fmla="*/ 2147483646 w 12"/>
                <a:gd name="T11" fmla="*/ 2147483646 h 21"/>
                <a:gd name="T12" fmla="*/ 2147483646 w 12"/>
                <a:gd name="T13" fmla="*/ 2147483646 h 21"/>
                <a:gd name="T14" fmla="*/ 2147483646 w 12"/>
                <a:gd name="T15" fmla="*/ 2147483646 h 2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2"/>
                <a:gd name="T25" fmla="*/ 0 h 21"/>
                <a:gd name="T26" fmla="*/ 12 w 12"/>
                <a:gd name="T27" fmla="*/ 21 h 2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2" h="21">
                  <a:moveTo>
                    <a:pt x="3" y="2"/>
                  </a:moveTo>
                  <a:cubicBezTo>
                    <a:pt x="5" y="0"/>
                    <a:pt x="6" y="5"/>
                    <a:pt x="7" y="6"/>
                  </a:cubicBezTo>
                  <a:cubicBezTo>
                    <a:pt x="7" y="7"/>
                    <a:pt x="8" y="6"/>
                    <a:pt x="8" y="7"/>
                  </a:cubicBezTo>
                  <a:cubicBezTo>
                    <a:pt x="8" y="9"/>
                    <a:pt x="11" y="9"/>
                    <a:pt x="11" y="10"/>
                  </a:cubicBezTo>
                  <a:cubicBezTo>
                    <a:pt x="12" y="12"/>
                    <a:pt x="10" y="11"/>
                    <a:pt x="10" y="12"/>
                  </a:cubicBezTo>
                  <a:cubicBezTo>
                    <a:pt x="9" y="13"/>
                    <a:pt x="12" y="15"/>
                    <a:pt x="11" y="19"/>
                  </a:cubicBezTo>
                  <a:cubicBezTo>
                    <a:pt x="9" y="18"/>
                    <a:pt x="8" y="20"/>
                    <a:pt x="8" y="21"/>
                  </a:cubicBezTo>
                  <a:cubicBezTo>
                    <a:pt x="0" y="19"/>
                    <a:pt x="1" y="11"/>
                    <a:pt x="3" y="2"/>
                  </a:cubicBezTo>
                </a:path>
              </a:pathLst>
            </a:custGeom>
            <a:noFill/>
            <a:ln w="19050">
              <a:solidFill>
                <a:schemeClr val="bg1">
                  <a:alpha val="39000"/>
                </a:schemeClr>
              </a:solidFill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4" name="Freeform 71">
              <a:extLst>
                <a:ext uri="{FF2B5EF4-FFF2-40B4-BE49-F238E27FC236}">
                  <a16:creationId xmlns:a16="http://schemas.microsoft.com/office/drawing/2014/main" id="{68AD272F-C416-BD39-2349-199B1D61BA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38753" y="2962709"/>
              <a:ext cx="51327" cy="85326"/>
            </a:xfrm>
            <a:custGeom>
              <a:avLst/>
              <a:gdLst>
                <a:gd name="T0" fmla="*/ 2147483646 w 15"/>
                <a:gd name="T1" fmla="*/ 2147483646 h 23"/>
                <a:gd name="T2" fmla="*/ 2147483646 w 15"/>
                <a:gd name="T3" fmla="*/ 2147483646 h 23"/>
                <a:gd name="T4" fmla="*/ 2147483646 w 15"/>
                <a:gd name="T5" fmla="*/ 2147483646 h 23"/>
                <a:gd name="T6" fmla="*/ 2147483646 w 15"/>
                <a:gd name="T7" fmla="*/ 2147483646 h 23"/>
                <a:gd name="T8" fmla="*/ 2147483646 w 15"/>
                <a:gd name="T9" fmla="*/ 2147483646 h 23"/>
                <a:gd name="T10" fmla="*/ 2147483646 w 15"/>
                <a:gd name="T11" fmla="*/ 2147483646 h 23"/>
                <a:gd name="T12" fmla="*/ 2147483646 w 15"/>
                <a:gd name="T13" fmla="*/ 2147483646 h 23"/>
                <a:gd name="T14" fmla="*/ 2147483646 w 15"/>
                <a:gd name="T15" fmla="*/ 2147483646 h 23"/>
                <a:gd name="T16" fmla="*/ 2147483646 w 15"/>
                <a:gd name="T17" fmla="*/ 2147483646 h 23"/>
                <a:gd name="T18" fmla="*/ 2147483646 w 15"/>
                <a:gd name="T19" fmla="*/ 2147483646 h 23"/>
                <a:gd name="T20" fmla="*/ 2147483646 w 15"/>
                <a:gd name="T21" fmla="*/ 2147483646 h 2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5"/>
                <a:gd name="T34" fmla="*/ 0 h 23"/>
                <a:gd name="T35" fmla="*/ 15 w 15"/>
                <a:gd name="T36" fmla="*/ 23 h 23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5" h="23">
                  <a:moveTo>
                    <a:pt x="12" y="1"/>
                  </a:moveTo>
                  <a:cubicBezTo>
                    <a:pt x="12" y="6"/>
                    <a:pt x="11" y="11"/>
                    <a:pt x="15" y="12"/>
                  </a:cubicBezTo>
                  <a:cubicBezTo>
                    <a:pt x="14" y="14"/>
                    <a:pt x="12" y="13"/>
                    <a:pt x="11" y="13"/>
                  </a:cubicBezTo>
                  <a:cubicBezTo>
                    <a:pt x="13" y="16"/>
                    <a:pt x="9" y="18"/>
                    <a:pt x="11" y="23"/>
                  </a:cubicBezTo>
                  <a:cubicBezTo>
                    <a:pt x="7" y="23"/>
                    <a:pt x="7" y="19"/>
                    <a:pt x="3" y="19"/>
                  </a:cubicBezTo>
                  <a:cubicBezTo>
                    <a:pt x="3" y="16"/>
                    <a:pt x="5" y="15"/>
                    <a:pt x="5" y="13"/>
                  </a:cubicBezTo>
                  <a:cubicBezTo>
                    <a:pt x="5" y="12"/>
                    <a:pt x="2" y="11"/>
                    <a:pt x="5" y="11"/>
                  </a:cubicBezTo>
                  <a:cubicBezTo>
                    <a:pt x="5" y="9"/>
                    <a:pt x="3" y="10"/>
                    <a:pt x="3" y="11"/>
                  </a:cubicBezTo>
                  <a:cubicBezTo>
                    <a:pt x="0" y="10"/>
                    <a:pt x="3" y="5"/>
                    <a:pt x="6" y="6"/>
                  </a:cubicBezTo>
                  <a:cubicBezTo>
                    <a:pt x="6" y="4"/>
                    <a:pt x="8" y="3"/>
                    <a:pt x="9" y="2"/>
                  </a:cubicBezTo>
                  <a:cubicBezTo>
                    <a:pt x="10" y="2"/>
                    <a:pt x="10" y="0"/>
                    <a:pt x="12" y="1"/>
                  </a:cubicBezTo>
                </a:path>
              </a:pathLst>
            </a:custGeom>
            <a:noFill/>
            <a:ln w="19050">
              <a:solidFill>
                <a:schemeClr val="bg1">
                  <a:alpha val="39000"/>
                </a:schemeClr>
              </a:solidFill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5" name="Freeform 72">
              <a:extLst>
                <a:ext uri="{FF2B5EF4-FFF2-40B4-BE49-F238E27FC236}">
                  <a16:creationId xmlns:a16="http://schemas.microsoft.com/office/drawing/2014/main" id="{3C2C1117-902D-5B4B-726A-7F8F8C0E6F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01541" y="2981196"/>
              <a:ext cx="37212" cy="36975"/>
            </a:xfrm>
            <a:custGeom>
              <a:avLst/>
              <a:gdLst>
                <a:gd name="T0" fmla="*/ 2147483646 w 11"/>
                <a:gd name="T1" fmla="*/ 0 h 10"/>
                <a:gd name="T2" fmla="*/ 2147483646 w 11"/>
                <a:gd name="T3" fmla="*/ 2147483646 h 10"/>
                <a:gd name="T4" fmla="*/ 2147483646 w 11"/>
                <a:gd name="T5" fmla="*/ 2147483646 h 10"/>
                <a:gd name="T6" fmla="*/ 0 w 11"/>
                <a:gd name="T7" fmla="*/ 2147483646 h 10"/>
                <a:gd name="T8" fmla="*/ 2147483646 w 11"/>
                <a:gd name="T9" fmla="*/ 0 h 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"/>
                <a:gd name="T16" fmla="*/ 0 h 10"/>
                <a:gd name="T17" fmla="*/ 11 w 11"/>
                <a:gd name="T18" fmla="*/ 10 h 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" h="10">
                  <a:moveTo>
                    <a:pt x="6" y="0"/>
                  </a:moveTo>
                  <a:cubicBezTo>
                    <a:pt x="9" y="0"/>
                    <a:pt x="11" y="1"/>
                    <a:pt x="10" y="4"/>
                  </a:cubicBezTo>
                  <a:cubicBezTo>
                    <a:pt x="8" y="4"/>
                    <a:pt x="7" y="5"/>
                    <a:pt x="9" y="6"/>
                  </a:cubicBezTo>
                  <a:cubicBezTo>
                    <a:pt x="8" y="7"/>
                    <a:pt x="4" y="9"/>
                    <a:pt x="0" y="10"/>
                  </a:cubicBezTo>
                  <a:cubicBezTo>
                    <a:pt x="0" y="4"/>
                    <a:pt x="6" y="5"/>
                    <a:pt x="6" y="0"/>
                  </a:cubicBezTo>
                </a:path>
              </a:pathLst>
            </a:custGeom>
            <a:noFill/>
            <a:ln w="19050">
              <a:solidFill>
                <a:schemeClr val="bg1">
                  <a:alpha val="39000"/>
                </a:schemeClr>
              </a:solidFill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6" name="Freeform 73">
              <a:extLst>
                <a:ext uri="{FF2B5EF4-FFF2-40B4-BE49-F238E27FC236}">
                  <a16:creationId xmlns:a16="http://schemas.microsoft.com/office/drawing/2014/main" id="{341B66D3-7BCD-D104-83B2-51C54E72FD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06762" y="3116296"/>
              <a:ext cx="23097" cy="54040"/>
            </a:xfrm>
            <a:custGeom>
              <a:avLst/>
              <a:gdLst>
                <a:gd name="T0" fmla="*/ 2147483646 w 7"/>
                <a:gd name="T1" fmla="*/ 0 h 14"/>
                <a:gd name="T2" fmla="*/ 2147483646 w 7"/>
                <a:gd name="T3" fmla="*/ 2147483646 h 14"/>
                <a:gd name="T4" fmla="*/ 0 w 7"/>
                <a:gd name="T5" fmla="*/ 2147483646 h 14"/>
                <a:gd name="T6" fmla="*/ 2147483646 w 7"/>
                <a:gd name="T7" fmla="*/ 2147483646 h 14"/>
                <a:gd name="T8" fmla="*/ 2147483646 w 7"/>
                <a:gd name="T9" fmla="*/ 0 h 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"/>
                <a:gd name="T16" fmla="*/ 0 h 14"/>
                <a:gd name="T17" fmla="*/ 7 w 7"/>
                <a:gd name="T18" fmla="*/ 14 h 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" h="14">
                  <a:moveTo>
                    <a:pt x="2" y="0"/>
                  </a:moveTo>
                  <a:cubicBezTo>
                    <a:pt x="5" y="0"/>
                    <a:pt x="3" y="6"/>
                    <a:pt x="7" y="5"/>
                  </a:cubicBezTo>
                  <a:cubicBezTo>
                    <a:pt x="6" y="8"/>
                    <a:pt x="7" y="14"/>
                    <a:pt x="0" y="13"/>
                  </a:cubicBezTo>
                  <a:cubicBezTo>
                    <a:pt x="0" y="12"/>
                    <a:pt x="2" y="12"/>
                    <a:pt x="3" y="12"/>
                  </a:cubicBezTo>
                  <a:cubicBezTo>
                    <a:pt x="1" y="6"/>
                    <a:pt x="1" y="7"/>
                    <a:pt x="2" y="0"/>
                  </a:cubicBezTo>
                </a:path>
              </a:pathLst>
            </a:custGeom>
            <a:noFill/>
            <a:ln w="19050">
              <a:solidFill>
                <a:schemeClr val="bg1">
                  <a:alpha val="39000"/>
                </a:schemeClr>
              </a:solidFill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7" name="Freeform 74">
              <a:extLst>
                <a:ext uri="{FF2B5EF4-FFF2-40B4-BE49-F238E27FC236}">
                  <a16:creationId xmlns:a16="http://schemas.microsoft.com/office/drawing/2014/main" id="{5B291968-8983-59EB-5052-F037DF3EFB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61762" y="3131939"/>
              <a:ext cx="93672" cy="34131"/>
            </a:xfrm>
            <a:custGeom>
              <a:avLst/>
              <a:gdLst>
                <a:gd name="T0" fmla="*/ 2147483646 w 28"/>
                <a:gd name="T1" fmla="*/ 2147483646 h 9"/>
                <a:gd name="T2" fmla="*/ 2147483646 w 28"/>
                <a:gd name="T3" fmla="*/ 2147483646 h 9"/>
                <a:gd name="T4" fmla="*/ 0 w 28"/>
                <a:gd name="T5" fmla="*/ 2147483646 h 9"/>
                <a:gd name="T6" fmla="*/ 2147483646 w 28"/>
                <a:gd name="T7" fmla="*/ 2147483646 h 9"/>
                <a:gd name="T8" fmla="*/ 2147483646 w 28"/>
                <a:gd name="T9" fmla="*/ 2147483646 h 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8"/>
                <a:gd name="T16" fmla="*/ 0 h 9"/>
                <a:gd name="T17" fmla="*/ 28 w 28"/>
                <a:gd name="T18" fmla="*/ 9 h 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8" h="9">
                  <a:moveTo>
                    <a:pt x="28" y="3"/>
                  </a:moveTo>
                  <a:cubicBezTo>
                    <a:pt x="28" y="7"/>
                    <a:pt x="23" y="7"/>
                    <a:pt x="19" y="8"/>
                  </a:cubicBezTo>
                  <a:cubicBezTo>
                    <a:pt x="13" y="8"/>
                    <a:pt x="5" y="7"/>
                    <a:pt x="0" y="9"/>
                  </a:cubicBezTo>
                  <a:cubicBezTo>
                    <a:pt x="1" y="0"/>
                    <a:pt x="20" y="9"/>
                    <a:pt x="24" y="2"/>
                  </a:cubicBezTo>
                  <a:cubicBezTo>
                    <a:pt x="25" y="3"/>
                    <a:pt x="26" y="4"/>
                    <a:pt x="28" y="3"/>
                  </a:cubicBezTo>
                </a:path>
              </a:pathLst>
            </a:custGeom>
            <a:noFill/>
            <a:ln w="19050">
              <a:solidFill>
                <a:schemeClr val="bg1">
                  <a:alpha val="39000"/>
                </a:schemeClr>
              </a:solidFill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8" name="Freeform 75">
              <a:extLst>
                <a:ext uri="{FF2B5EF4-FFF2-40B4-BE49-F238E27FC236}">
                  <a16:creationId xmlns:a16="http://schemas.microsoft.com/office/drawing/2014/main" id="{E90081A3-25D2-81FA-B076-89CE6A0069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70921" y="3173180"/>
              <a:ext cx="60309" cy="45507"/>
            </a:xfrm>
            <a:custGeom>
              <a:avLst/>
              <a:gdLst>
                <a:gd name="T0" fmla="*/ 2147483646 w 18"/>
                <a:gd name="T1" fmla="*/ 2147483646 h 12"/>
                <a:gd name="T2" fmla="*/ 2147483646 w 18"/>
                <a:gd name="T3" fmla="*/ 2147483646 h 12"/>
                <a:gd name="T4" fmla="*/ 2147483646 w 18"/>
                <a:gd name="T5" fmla="*/ 2147483646 h 12"/>
                <a:gd name="T6" fmla="*/ 2147483646 w 18"/>
                <a:gd name="T7" fmla="*/ 2147483646 h 12"/>
                <a:gd name="T8" fmla="*/ 0 w 18"/>
                <a:gd name="T9" fmla="*/ 2147483646 h 12"/>
                <a:gd name="T10" fmla="*/ 2147483646 w 18"/>
                <a:gd name="T11" fmla="*/ 2147483646 h 12"/>
                <a:gd name="T12" fmla="*/ 2147483646 w 18"/>
                <a:gd name="T13" fmla="*/ 2147483646 h 12"/>
                <a:gd name="T14" fmla="*/ 2147483646 w 18"/>
                <a:gd name="T15" fmla="*/ 2147483646 h 12"/>
                <a:gd name="T16" fmla="*/ 2147483646 w 18"/>
                <a:gd name="T17" fmla="*/ 2147483646 h 12"/>
                <a:gd name="T18" fmla="*/ 2147483646 w 18"/>
                <a:gd name="T19" fmla="*/ 2147483646 h 1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8"/>
                <a:gd name="T31" fmla="*/ 0 h 12"/>
                <a:gd name="T32" fmla="*/ 18 w 18"/>
                <a:gd name="T33" fmla="*/ 12 h 1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8" h="12">
                  <a:moveTo>
                    <a:pt x="18" y="8"/>
                  </a:moveTo>
                  <a:cubicBezTo>
                    <a:pt x="17" y="9"/>
                    <a:pt x="15" y="9"/>
                    <a:pt x="15" y="11"/>
                  </a:cubicBezTo>
                  <a:cubicBezTo>
                    <a:pt x="12" y="9"/>
                    <a:pt x="9" y="12"/>
                    <a:pt x="7" y="11"/>
                  </a:cubicBezTo>
                  <a:cubicBezTo>
                    <a:pt x="6" y="11"/>
                    <a:pt x="7" y="9"/>
                    <a:pt x="5" y="9"/>
                  </a:cubicBezTo>
                  <a:cubicBezTo>
                    <a:pt x="4" y="9"/>
                    <a:pt x="2" y="6"/>
                    <a:pt x="0" y="5"/>
                  </a:cubicBezTo>
                  <a:cubicBezTo>
                    <a:pt x="0" y="3"/>
                    <a:pt x="4" y="4"/>
                    <a:pt x="7" y="2"/>
                  </a:cubicBezTo>
                  <a:cubicBezTo>
                    <a:pt x="7" y="2"/>
                    <a:pt x="10" y="0"/>
                    <a:pt x="11" y="1"/>
                  </a:cubicBezTo>
                  <a:cubicBezTo>
                    <a:pt x="11" y="1"/>
                    <a:pt x="11" y="2"/>
                    <a:pt x="11" y="2"/>
                  </a:cubicBezTo>
                  <a:cubicBezTo>
                    <a:pt x="12" y="2"/>
                    <a:pt x="13" y="1"/>
                    <a:pt x="12" y="1"/>
                  </a:cubicBezTo>
                  <a:cubicBezTo>
                    <a:pt x="15" y="2"/>
                    <a:pt x="17" y="4"/>
                    <a:pt x="18" y="8"/>
                  </a:cubicBezTo>
                </a:path>
              </a:pathLst>
            </a:custGeom>
            <a:noFill/>
            <a:ln w="19050">
              <a:solidFill>
                <a:schemeClr val="bg1">
                  <a:alpha val="39000"/>
                </a:schemeClr>
              </a:solidFill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9" name="Freeform 76">
              <a:extLst>
                <a:ext uri="{FF2B5EF4-FFF2-40B4-BE49-F238E27FC236}">
                  <a16:creationId xmlns:a16="http://schemas.microsoft.com/office/drawing/2014/main" id="{4A4FEC55-15F5-C603-554C-3C8D0104DD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00433" y="3194512"/>
              <a:ext cx="347742" cy="207627"/>
            </a:xfrm>
            <a:custGeom>
              <a:avLst/>
              <a:gdLst>
                <a:gd name="T0" fmla="*/ 2147483646 w 103"/>
                <a:gd name="T1" fmla="*/ 2147483646 h 55"/>
                <a:gd name="T2" fmla="*/ 2147483646 w 103"/>
                <a:gd name="T3" fmla="*/ 2147483646 h 55"/>
                <a:gd name="T4" fmla="*/ 2147483646 w 103"/>
                <a:gd name="T5" fmla="*/ 2147483646 h 55"/>
                <a:gd name="T6" fmla="*/ 2147483646 w 103"/>
                <a:gd name="T7" fmla="*/ 2147483646 h 55"/>
                <a:gd name="T8" fmla="*/ 2147483646 w 103"/>
                <a:gd name="T9" fmla="*/ 2147483646 h 55"/>
                <a:gd name="T10" fmla="*/ 0 w 103"/>
                <a:gd name="T11" fmla="*/ 2147483646 h 55"/>
                <a:gd name="T12" fmla="*/ 2147483646 w 103"/>
                <a:gd name="T13" fmla="*/ 2147483646 h 55"/>
                <a:gd name="T14" fmla="*/ 2147483646 w 103"/>
                <a:gd name="T15" fmla="*/ 2147483646 h 55"/>
                <a:gd name="T16" fmla="*/ 2147483646 w 103"/>
                <a:gd name="T17" fmla="*/ 2147483646 h 55"/>
                <a:gd name="T18" fmla="*/ 2147483646 w 103"/>
                <a:gd name="T19" fmla="*/ 2147483646 h 55"/>
                <a:gd name="T20" fmla="*/ 2147483646 w 103"/>
                <a:gd name="T21" fmla="*/ 2147483646 h 55"/>
                <a:gd name="T22" fmla="*/ 2147483646 w 103"/>
                <a:gd name="T23" fmla="*/ 2147483646 h 55"/>
                <a:gd name="T24" fmla="*/ 2147483646 w 103"/>
                <a:gd name="T25" fmla="*/ 2147483646 h 55"/>
                <a:gd name="T26" fmla="*/ 2147483646 w 103"/>
                <a:gd name="T27" fmla="*/ 2147483646 h 55"/>
                <a:gd name="T28" fmla="*/ 2147483646 w 103"/>
                <a:gd name="T29" fmla="*/ 2147483646 h 55"/>
                <a:gd name="T30" fmla="*/ 2147483646 w 103"/>
                <a:gd name="T31" fmla="*/ 2147483646 h 55"/>
                <a:gd name="T32" fmla="*/ 2147483646 w 103"/>
                <a:gd name="T33" fmla="*/ 2147483646 h 55"/>
                <a:gd name="T34" fmla="*/ 2147483646 w 103"/>
                <a:gd name="T35" fmla="*/ 2147483646 h 55"/>
                <a:gd name="T36" fmla="*/ 2147483646 w 103"/>
                <a:gd name="T37" fmla="*/ 2147483646 h 55"/>
                <a:gd name="T38" fmla="*/ 2147483646 w 103"/>
                <a:gd name="T39" fmla="*/ 2147483646 h 55"/>
                <a:gd name="T40" fmla="*/ 2147483646 w 103"/>
                <a:gd name="T41" fmla="*/ 2147483646 h 55"/>
                <a:gd name="T42" fmla="*/ 2147483646 w 103"/>
                <a:gd name="T43" fmla="*/ 2147483646 h 55"/>
                <a:gd name="T44" fmla="*/ 2147483646 w 103"/>
                <a:gd name="T45" fmla="*/ 2147483646 h 55"/>
                <a:gd name="T46" fmla="*/ 2147483646 w 103"/>
                <a:gd name="T47" fmla="*/ 2147483646 h 55"/>
                <a:gd name="T48" fmla="*/ 2147483646 w 103"/>
                <a:gd name="T49" fmla="*/ 2147483646 h 55"/>
                <a:gd name="T50" fmla="*/ 2147483646 w 103"/>
                <a:gd name="T51" fmla="*/ 2147483646 h 55"/>
                <a:gd name="T52" fmla="*/ 2147483646 w 103"/>
                <a:gd name="T53" fmla="*/ 2147483646 h 55"/>
                <a:gd name="T54" fmla="*/ 2147483646 w 103"/>
                <a:gd name="T55" fmla="*/ 2147483646 h 55"/>
                <a:gd name="T56" fmla="*/ 2147483646 w 103"/>
                <a:gd name="T57" fmla="*/ 2147483646 h 55"/>
                <a:gd name="T58" fmla="*/ 2147483646 w 103"/>
                <a:gd name="T59" fmla="*/ 2147483646 h 55"/>
                <a:gd name="T60" fmla="*/ 2147483646 w 103"/>
                <a:gd name="T61" fmla="*/ 2147483646 h 55"/>
                <a:gd name="T62" fmla="*/ 2147483646 w 103"/>
                <a:gd name="T63" fmla="*/ 2147483646 h 55"/>
                <a:gd name="T64" fmla="*/ 2147483646 w 103"/>
                <a:gd name="T65" fmla="*/ 2147483646 h 55"/>
                <a:gd name="T66" fmla="*/ 2147483646 w 103"/>
                <a:gd name="T67" fmla="*/ 2147483646 h 55"/>
                <a:gd name="T68" fmla="*/ 2147483646 w 103"/>
                <a:gd name="T69" fmla="*/ 2147483646 h 55"/>
                <a:gd name="T70" fmla="*/ 2147483646 w 103"/>
                <a:gd name="T71" fmla="*/ 2147483646 h 55"/>
                <a:gd name="T72" fmla="*/ 2147483646 w 103"/>
                <a:gd name="T73" fmla="*/ 2147483646 h 55"/>
                <a:gd name="T74" fmla="*/ 2147483646 w 103"/>
                <a:gd name="T75" fmla="*/ 2147483646 h 55"/>
                <a:gd name="T76" fmla="*/ 2147483646 w 103"/>
                <a:gd name="T77" fmla="*/ 2147483646 h 55"/>
                <a:gd name="T78" fmla="*/ 2147483646 w 103"/>
                <a:gd name="T79" fmla="*/ 2147483646 h 55"/>
                <a:gd name="T80" fmla="*/ 2147483646 w 103"/>
                <a:gd name="T81" fmla="*/ 2147483646 h 55"/>
                <a:gd name="T82" fmla="*/ 2147483646 w 103"/>
                <a:gd name="T83" fmla="*/ 2147483646 h 55"/>
                <a:gd name="T84" fmla="*/ 2147483646 w 103"/>
                <a:gd name="T85" fmla="*/ 2147483646 h 55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03"/>
                <a:gd name="T130" fmla="*/ 0 h 55"/>
                <a:gd name="T131" fmla="*/ 103 w 103"/>
                <a:gd name="T132" fmla="*/ 55 h 55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03" h="55">
                  <a:moveTo>
                    <a:pt x="34" y="27"/>
                  </a:moveTo>
                  <a:cubicBezTo>
                    <a:pt x="31" y="27"/>
                    <a:pt x="32" y="23"/>
                    <a:pt x="28" y="24"/>
                  </a:cubicBezTo>
                  <a:cubicBezTo>
                    <a:pt x="28" y="22"/>
                    <a:pt x="26" y="21"/>
                    <a:pt x="26" y="19"/>
                  </a:cubicBezTo>
                  <a:cubicBezTo>
                    <a:pt x="20" y="18"/>
                    <a:pt x="14" y="18"/>
                    <a:pt x="10" y="15"/>
                  </a:cubicBezTo>
                  <a:cubicBezTo>
                    <a:pt x="6" y="16"/>
                    <a:pt x="7" y="15"/>
                    <a:pt x="2" y="15"/>
                  </a:cubicBezTo>
                  <a:cubicBezTo>
                    <a:pt x="2" y="12"/>
                    <a:pt x="2" y="9"/>
                    <a:pt x="0" y="9"/>
                  </a:cubicBezTo>
                  <a:cubicBezTo>
                    <a:pt x="1" y="6"/>
                    <a:pt x="3" y="9"/>
                    <a:pt x="5" y="9"/>
                  </a:cubicBezTo>
                  <a:cubicBezTo>
                    <a:pt x="7" y="9"/>
                    <a:pt x="7" y="7"/>
                    <a:pt x="9" y="7"/>
                  </a:cubicBezTo>
                  <a:cubicBezTo>
                    <a:pt x="12" y="8"/>
                    <a:pt x="13" y="10"/>
                    <a:pt x="16" y="10"/>
                  </a:cubicBezTo>
                  <a:cubicBezTo>
                    <a:pt x="19" y="12"/>
                    <a:pt x="20" y="7"/>
                    <a:pt x="21" y="6"/>
                  </a:cubicBezTo>
                  <a:cubicBezTo>
                    <a:pt x="25" y="4"/>
                    <a:pt x="30" y="5"/>
                    <a:pt x="33" y="2"/>
                  </a:cubicBezTo>
                  <a:cubicBezTo>
                    <a:pt x="36" y="0"/>
                    <a:pt x="35" y="4"/>
                    <a:pt x="35" y="5"/>
                  </a:cubicBezTo>
                  <a:cubicBezTo>
                    <a:pt x="38" y="6"/>
                    <a:pt x="47" y="4"/>
                    <a:pt x="47" y="9"/>
                  </a:cubicBezTo>
                  <a:cubicBezTo>
                    <a:pt x="48" y="10"/>
                    <a:pt x="49" y="7"/>
                    <a:pt x="49" y="7"/>
                  </a:cubicBezTo>
                  <a:cubicBezTo>
                    <a:pt x="51" y="8"/>
                    <a:pt x="51" y="10"/>
                    <a:pt x="52" y="10"/>
                  </a:cubicBezTo>
                  <a:cubicBezTo>
                    <a:pt x="54" y="11"/>
                    <a:pt x="57" y="10"/>
                    <a:pt x="59" y="10"/>
                  </a:cubicBezTo>
                  <a:cubicBezTo>
                    <a:pt x="60" y="11"/>
                    <a:pt x="60" y="15"/>
                    <a:pt x="65" y="13"/>
                  </a:cubicBezTo>
                  <a:cubicBezTo>
                    <a:pt x="67" y="15"/>
                    <a:pt x="65" y="15"/>
                    <a:pt x="65" y="17"/>
                  </a:cubicBezTo>
                  <a:cubicBezTo>
                    <a:pt x="67" y="18"/>
                    <a:pt x="67" y="17"/>
                    <a:pt x="68" y="16"/>
                  </a:cubicBezTo>
                  <a:cubicBezTo>
                    <a:pt x="69" y="16"/>
                    <a:pt x="69" y="18"/>
                    <a:pt x="69" y="20"/>
                  </a:cubicBezTo>
                  <a:cubicBezTo>
                    <a:pt x="70" y="22"/>
                    <a:pt x="74" y="23"/>
                    <a:pt x="76" y="24"/>
                  </a:cubicBezTo>
                  <a:cubicBezTo>
                    <a:pt x="78" y="25"/>
                    <a:pt x="83" y="29"/>
                    <a:pt x="87" y="29"/>
                  </a:cubicBezTo>
                  <a:cubicBezTo>
                    <a:pt x="88" y="31"/>
                    <a:pt x="86" y="31"/>
                    <a:pt x="86" y="33"/>
                  </a:cubicBezTo>
                  <a:cubicBezTo>
                    <a:pt x="87" y="34"/>
                    <a:pt x="89" y="34"/>
                    <a:pt x="90" y="36"/>
                  </a:cubicBezTo>
                  <a:cubicBezTo>
                    <a:pt x="91" y="36"/>
                    <a:pt x="90" y="38"/>
                    <a:pt x="90" y="38"/>
                  </a:cubicBezTo>
                  <a:cubicBezTo>
                    <a:pt x="92" y="40"/>
                    <a:pt x="94" y="41"/>
                    <a:pt x="96" y="44"/>
                  </a:cubicBezTo>
                  <a:cubicBezTo>
                    <a:pt x="98" y="47"/>
                    <a:pt x="99" y="50"/>
                    <a:pt x="103" y="51"/>
                  </a:cubicBezTo>
                  <a:cubicBezTo>
                    <a:pt x="100" y="55"/>
                    <a:pt x="95" y="51"/>
                    <a:pt x="93" y="51"/>
                  </a:cubicBezTo>
                  <a:cubicBezTo>
                    <a:pt x="90" y="50"/>
                    <a:pt x="88" y="49"/>
                    <a:pt x="85" y="45"/>
                  </a:cubicBezTo>
                  <a:cubicBezTo>
                    <a:pt x="84" y="45"/>
                    <a:pt x="83" y="43"/>
                    <a:pt x="82" y="43"/>
                  </a:cubicBezTo>
                  <a:cubicBezTo>
                    <a:pt x="81" y="42"/>
                    <a:pt x="80" y="43"/>
                    <a:pt x="80" y="41"/>
                  </a:cubicBezTo>
                  <a:cubicBezTo>
                    <a:pt x="80" y="41"/>
                    <a:pt x="76" y="37"/>
                    <a:pt x="76" y="37"/>
                  </a:cubicBezTo>
                  <a:cubicBezTo>
                    <a:pt x="73" y="36"/>
                    <a:pt x="69" y="38"/>
                    <a:pt x="65" y="36"/>
                  </a:cubicBezTo>
                  <a:cubicBezTo>
                    <a:pt x="62" y="39"/>
                    <a:pt x="61" y="44"/>
                    <a:pt x="59" y="48"/>
                  </a:cubicBezTo>
                  <a:cubicBezTo>
                    <a:pt x="58" y="46"/>
                    <a:pt x="53" y="47"/>
                    <a:pt x="51" y="45"/>
                  </a:cubicBezTo>
                  <a:cubicBezTo>
                    <a:pt x="49" y="44"/>
                    <a:pt x="52" y="42"/>
                    <a:pt x="47" y="44"/>
                  </a:cubicBezTo>
                  <a:cubicBezTo>
                    <a:pt x="50" y="37"/>
                    <a:pt x="40" y="43"/>
                    <a:pt x="41" y="37"/>
                  </a:cubicBezTo>
                  <a:cubicBezTo>
                    <a:pt x="38" y="37"/>
                    <a:pt x="35" y="38"/>
                    <a:pt x="35" y="43"/>
                  </a:cubicBezTo>
                  <a:cubicBezTo>
                    <a:pt x="34" y="42"/>
                    <a:pt x="34" y="39"/>
                    <a:pt x="31" y="40"/>
                  </a:cubicBezTo>
                  <a:cubicBezTo>
                    <a:pt x="32" y="37"/>
                    <a:pt x="34" y="37"/>
                    <a:pt x="35" y="36"/>
                  </a:cubicBezTo>
                  <a:cubicBezTo>
                    <a:pt x="37" y="34"/>
                    <a:pt x="39" y="34"/>
                    <a:pt x="38" y="30"/>
                  </a:cubicBezTo>
                  <a:cubicBezTo>
                    <a:pt x="37" y="29"/>
                    <a:pt x="37" y="33"/>
                    <a:pt x="37" y="33"/>
                  </a:cubicBezTo>
                  <a:cubicBezTo>
                    <a:pt x="34" y="32"/>
                    <a:pt x="35" y="24"/>
                    <a:pt x="34" y="27"/>
                  </a:cubicBezTo>
                </a:path>
              </a:pathLst>
            </a:custGeom>
            <a:noFill/>
            <a:ln w="19050">
              <a:solidFill>
                <a:schemeClr val="bg1">
                  <a:alpha val="39000"/>
                </a:schemeClr>
              </a:solidFill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0" name="Freeform 77">
              <a:extLst>
                <a:ext uri="{FF2B5EF4-FFF2-40B4-BE49-F238E27FC236}">
                  <a16:creationId xmlns:a16="http://schemas.microsoft.com/office/drawing/2014/main" id="{00B36943-3AC9-39AC-E47F-A778082E94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23443" y="3222954"/>
              <a:ext cx="33363" cy="32708"/>
            </a:xfrm>
            <a:custGeom>
              <a:avLst/>
              <a:gdLst>
                <a:gd name="T0" fmla="*/ 2147483646 w 10"/>
                <a:gd name="T1" fmla="*/ 2147483646 h 9"/>
                <a:gd name="T2" fmla="*/ 0 w 10"/>
                <a:gd name="T3" fmla="*/ 2147483646 h 9"/>
                <a:gd name="T4" fmla="*/ 2147483646 w 10"/>
                <a:gd name="T5" fmla="*/ 2147483646 h 9"/>
                <a:gd name="T6" fmla="*/ 0 60000 65536"/>
                <a:gd name="T7" fmla="*/ 0 60000 65536"/>
                <a:gd name="T8" fmla="*/ 0 60000 65536"/>
                <a:gd name="T9" fmla="*/ 0 w 10"/>
                <a:gd name="T10" fmla="*/ 0 h 9"/>
                <a:gd name="T11" fmla="*/ 10 w 10"/>
                <a:gd name="T12" fmla="*/ 9 h 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" h="9">
                  <a:moveTo>
                    <a:pt x="9" y="3"/>
                  </a:moveTo>
                  <a:cubicBezTo>
                    <a:pt x="10" y="9"/>
                    <a:pt x="2" y="5"/>
                    <a:pt x="0" y="5"/>
                  </a:cubicBezTo>
                  <a:cubicBezTo>
                    <a:pt x="1" y="3"/>
                    <a:pt x="8" y="0"/>
                    <a:pt x="9" y="3"/>
                  </a:cubicBezTo>
                </a:path>
              </a:pathLst>
            </a:custGeom>
            <a:noFill/>
            <a:ln w="19050">
              <a:solidFill>
                <a:schemeClr val="bg1">
                  <a:alpha val="39000"/>
                </a:schemeClr>
              </a:solidFill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1" name="Freeform 78">
              <a:extLst>
                <a:ext uri="{FF2B5EF4-FFF2-40B4-BE49-F238E27FC236}">
                  <a16:creationId xmlns:a16="http://schemas.microsoft.com/office/drawing/2014/main" id="{FD67DCFB-E05D-84FF-8628-70A570A63C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75965" y="3230064"/>
              <a:ext cx="23097" cy="14221"/>
            </a:xfrm>
            <a:custGeom>
              <a:avLst/>
              <a:gdLst>
                <a:gd name="T0" fmla="*/ 2147483646 w 7"/>
                <a:gd name="T1" fmla="*/ 2147483646 h 4"/>
                <a:gd name="T2" fmla="*/ 2147483646 w 7"/>
                <a:gd name="T3" fmla="*/ 2147483646 h 4"/>
                <a:gd name="T4" fmla="*/ 2147483646 w 7"/>
                <a:gd name="T5" fmla="*/ 2147483646 h 4"/>
                <a:gd name="T6" fmla="*/ 2147483646 w 7"/>
                <a:gd name="T7" fmla="*/ 2147483646 h 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"/>
                <a:gd name="T13" fmla="*/ 0 h 4"/>
                <a:gd name="T14" fmla="*/ 7 w 7"/>
                <a:gd name="T15" fmla="*/ 4 h 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" h="4">
                  <a:moveTo>
                    <a:pt x="1" y="3"/>
                  </a:moveTo>
                  <a:cubicBezTo>
                    <a:pt x="0" y="0"/>
                    <a:pt x="7" y="1"/>
                    <a:pt x="5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3" y="3"/>
                    <a:pt x="2" y="3"/>
                    <a:pt x="1" y="3"/>
                  </a:cubicBezTo>
                </a:path>
              </a:pathLst>
            </a:custGeom>
            <a:noFill/>
            <a:ln w="19050">
              <a:solidFill>
                <a:schemeClr val="bg1">
                  <a:alpha val="39000"/>
                </a:schemeClr>
              </a:solidFill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2" name="Freeform 79">
              <a:extLst>
                <a:ext uri="{FF2B5EF4-FFF2-40B4-BE49-F238E27FC236}">
                  <a16:creationId xmlns:a16="http://schemas.microsoft.com/office/drawing/2014/main" id="{AC07EDD0-AA1E-0C56-42D9-350BF20CE8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17379" y="3261350"/>
              <a:ext cx="71858" cy="55463"/>
            </a:xfrm>
            <a:custGeom>
              <a:avLst/>
              <a:gdLst>
                <a:gd name="T0" fmla="*/ 2147483646 w 21"/>
                <a:gd name="T1" fmla="*/ 0 h 15"/>
                <a:gd name="T2" fmla="*/ 2147483646 w 21"/>
                <a:gd name="T3" fmla="*/ 0 h 15"/>
                <a:gd name="T4" fmla="*/ 2147483646 w 21"/>
                <a:gd name="T5" fmla="*/ 2147483646 h 15"/>
                <a:gd name="T6" fmla="*/ 2147483646 w 21"/>
                <a:gd name="T7" fmla="*/ 2147483646 h 15"/>
                <a:gd name="T8" fmla="*/ 2147483646 w 21"/>
                <a:gd name="T9" fmla="*/ 2147483646 h 15"/>
                <a:gd name="T10" fmla="*/ 2147483646 w 21"/>
                <a:gd name="T11" fmla="*/ 2147483646 h 15"/>
                <a:gd name="T12" fmla="*/ 2147483646 w 21"/>
                <a:gd name="T13" fmla="*/ 2147483646 h 15"/>
                <a:gd name="T14" fmla="*/ 2147483646 w 21"/>
                <a:gd name="T15" fmla="*/ 0 h 1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1"/>
                <a:gd name="T25" fmla="*/ 0 h 15"/>
                <a:gd name="T26" fmla="*/ 21 w 21"/>
                <a:gd name="T27" fmla="*/ 15 h 1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" h="15">
                  <a:moveTo>
                    <a:pt x="16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20" y="2"/>
                    <a:pt x="21" y="3"/>
                    <a:pt x="20" y="5"/>
                  </a:cubicBezTo>
                  <a:cubicBezTo>
                    <a:pt x="20" y="6"/>
                    <a:pt x="17" y="5"/>
                    <a:pt x="17" y="6"/>
                  </a:cubicBezTo>
                  <a:cubicBezTo>
                    <a:pt x="17" y="7"/>
                    <a:pt x="19" y="9"/>
                    <a:pt x="17" y="10"/>
                  </a:cubicBezTo>
                  <a:cubicBezTo>
                    <a:pt x="15" y="9"/>
                    <a:pt x="14" y="9"/>
                    <a:pt x="14" y="12"/>
                  </a:cubicBezTo>
                  <a:cubicBezTo>
                    <a:pt x="10" y="10"/>
                    <a:pt x="0" y="15"/>
                    <a:pt x="2" y="7"/>
                  </a:cubicBezTo>
                  <a:cubicBezTo>
                    <a:pt x="9" y="10"/>
                    <a:pt x="14" y="6"/>
                    <a:pt x="16" y="0"/>
                  </a:cubicBezTo>
                </a:path>
              </a:pathLst>
            </a:custGeom>
            <a:noFill/>
            <a:ln w="19050">
              <a:solidFill>
                <a:schemeClr val="bg1">
                  <a:alpha val="39000"/>
                </a:schemeClr>
              </a:solidFill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3" name="Freeform 80">
              <a:extLst>
                <a:ext uri="{FF2B5EF4-FFF2-40B4-BE49-F238E27FC236}">
                  <a16:creationId xmlns:a16="http://schemas.microsoft.com/office/drawing/2014/main" id="{874AB326-AFA1-2410-DC74-FAECA12F92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04019" y="3343832"/>
              <a:ext cx="37212" cy="22754"/>
            </a:xfrm>
            <a:custGeom>
              <a:avLst/>
              <a:gdLst>
                <a:gd name="T0" fmla="*/ 2147483646 w 11"/>
                <a:gd name="T1" fmla="*/ 2147483646 h 6"/>
                <a:gd name="T2" fmla="*/ 0 w 11"/>
                <a:gd name="T3" fmla="*/ 2147483646 h 6"/>
                <a:gd name="T4" fmla="*/ 2147483646 w 11"/>
                <a:gd name="T5" fmla="*/ 2147483646 h 6"/>
                <a:gd name="T6" fmla="*/ 0 60000 65536"/>
                <a:gd name="T7" fmla="*/ 0 60000 65536"/>
                <a:gd name="T8" fmla="*/ 0 60000 65536"/>
                <a:gd name="T9" fmla="*/ 0 w 11"/>
                <a:gd name="T10" fmla="*/ 0 h 6"/>
                <a:gd name="T11" fmla="*/ 11 w 11"/>
                <a:gd name="T12" fmla="*/ 6 h 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" h="6">
                  <a:moveTo>
                    <a:pt x="11" y="1"/>
                  </a:moveTo>
                  <a:cubicBezTo>
                    <a:pt x="9" y="3"/>
                    <a:pt x="6" y="6"/>
                    <a:pt x="0" y="5"/>
                  </a:cubicBezTo>
                  <a:cubicBezTo>
                    <a:pt x="0" y="0"/>
                    <a:pt x="6" y="1"/>
                    <a:pt x="11" y="1"/>
                  </a:cubicBezTo>
                </a:path>
              </a:pathLst>
            </a:custGeom>
            <a:noFill/>
            <a:ln w="19050">
              <a:solidFill>
                <a:schemeClr val="bg1">
                  <a:alpha val="39000"/>
                </a:schemeClr>
              </a:solidFill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4" name="Freeform 81">
              <a:extLst>
                <a:ext uri="{FF2B5EF4-FFF2-40B4-BE49-F238E27FC236}">
                  <a16:creationId xmlns:a16="http://schemas.microsoft.com/office/drawing/2014/main" id="{88B31B68-933D-229F-1D6D-50AAEE39EF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61762" y="3343832"/>
              <a:ext cx="35929" cy="14221"/>
            </a:xfrm>
            <a:custGeom>
              <a:avLst/>
              <a:gdLst>
                <a:gd name="T0" fmla="*/ 2147483646 w 11"/>
                <a:gd name="T1" fmla="*/ 2147483646 h 4"/>
                <a:gd name="T2" fmla="*/ 0 w 11"/>
                <a:gd name="T3" fmla="*/ 2147483646 h 4"/>
                <a:gd name="T4" fmla="*/ 2147483646 w 11"/>
                <a:gd name="T5" fmla="*/ 2147483646 h 4"/>
                <a:gd name="T6" fmla="*/ 0 60000 65536"/>
                <a:gd name="T7" fmla="*/ 0 60000 65536"/>
                <a:gd name="T8" fmla="*/ 0 60000 65536"/>
                <a:gd name="T9" fmla="*/ 0 w 11"/>
                <a:gd name="T10" fmla="*/ 0 h 4"/>
                <a:gd name="T11" fmla="*/ 11 w 11"/>
                <a:gd name="T12" fmla="*/ 4 h 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" h="4">
                  <a:moveTo>
                    <a:pt x="11" y="1"/>
                  </a:moveTo>
                  <a:cubicBezTo>
                    <a:pt x="10" y="4"/>
                    <a:pt x="5" y="4"/>
                    <a:pt x="0" y="4"/>
                  </a:cubicBezTo>
                  <a:cubicBezTo>
                    <a:pt x="1" y="0"/>
                    <a:pt x="6" y="1"/>
                    <a:pt x="11" y="1"/>
                  </a:cubicBezTo>
                </a:path>
              </a:pathLst>
            </a:custGeom>
            <a:noFill/>
            <a:ln w="19050">
              <a:solidFill>
                <a:schemeClr val="bg1">
                  <a:alpha val="39000"/>
                </a:schemeClr>
              </a:solidFill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5" name="Freeform 82">
              <a:extLst>
                <a:ext uri="{FF2B5EF4-FFF2-40B4-BE49-F238E27FC236}">
                  <a16:creationId xmlns:a16="http://schemas.microsoft.com/office/drawing/2014/main" id="{B2AA967C-DC18-57E9-4358-13FD031072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32337" y="3343832"/>
              <a:ext cx="64159" cy="48352"/>
            </a:xfrm>
            <a:custGeom>
              <a:avLst/>
              <a:gdLst>
                <a:gd name="T0" fmla="*/ 2147483646 w 19"/>
                <a:gd name="T1" fmla="*/ 2147483646 h 13"/>
                <a:gd name="T2" fmla="*/ 2147483646 w 19"/>
                <a:gd name="T3" fmla="*/ 2147483646 h 13"/>
                <a:gd name="T4" fmla="*/ 2147483646 w 19"/>
                <a:gd name="T5" fmla="*/ 2147483646 h 13"/>
                <a:gd name="T6" fmla="*/ 2147483646 w 19"/>
                <a:gd name="T7" fmla="*/ 2147483646 h 13"/>
                <a:gd name="T8" fmla="*/ 2147483646 w 19"/>
                <a:gd name="T9" fmla="*/ 2147483646 h 13"/>
                <a:gd name="T10" fmla="*/ 2147483646 w 19"/>
                <a:gd name="T11" fmla="*/ 2147483646 h 13"/>
                <a:gd name="T12" fmla="*/ 2147483646 w 19"/>
                <a:gd name="T13" fmla="*/ 2147483646 h 13"/>
                <a:gd name="T14" fmla="*/ 2147483646 w 19"/>
                <a:gd name="T15" fmla="*/ 2147483646 h 1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9"/>
                <a:gd name="T25" fmla="*/ 0 h 13"/>
                <a:gd name="T26" fmla="*/ 19 w 19"/>
                <a:gd name="T27" fmla="*/ 13 h 13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9" h="13">
                  <a:moveTo>
                    <a:pt x="18" y="1"/>
                  </a:moveTo>
                  <a:cubicBezTo>
                    <a:pt x="19" y="4"/>
                    <a:pt x="18" y="5"/>
                    <a:pt x="17" y="6"/>
                  </a:cubicBezTo>
                  <a:cubicBezTo>
                    <a:pt x="16" y="7"/>
                    <a:pt x="14" y="6"/>
                    <a:pt x="14" y="6"/>
                  </a:cubicBezTo>
                  <a:cubicBezTo>
                    <a:pt x="12" y="9"/>
                    <a:pt x="8" y="13"/>
                    <a:pt x="1" y="12"/>
                  </a:cubicBezTo>
                  <a:cubicBezTo>
                    <a:pt x="0" y="9"/>
                    <a:pt x="4" y="9"/>
                    <a:pt x="6" y="8"/>
                  </a:cubicBezTo>
                  <a:cubicBezTo>
                    <a:pt x="7" y="7"/>
                    <a:pt x="7" y="6"/>
                    <a:pt x="8" y="5"/>
                  </a:cubicBezTo>
                  <a:cubicBezTo>
                    <a:pt x="9" y="4"/>
                    <a:pt x="11" y="4"/>
                    <a:pt x="11" y="2"/>
                  </a:cubicBezTo>
                  <a:cubicBezTo>
                    <a:pt x="15" y="3"/>
                    <a:pt x="15" y="0"/>
                    <a:pt x="18" y="1"/>
                  </a:cubicBezTo>
                </a:path>
              </a:pathLst>
            </a:custGeom>
            <a:noFill/>
            <a:ln w="19050">
              <a:solidFill>
                <a:schemeClr val="bg1">
                  <a:alpha val="39000"/>
                </a:schemeClr>
              </a:solidFill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6" name="Freeform 83">
              <a:extLst>
                <a:ext uri="{FF2B5EF4-FFF2-40B4-BE49-F238E27FC236}">
                  <a16:creationId xmlns:a16="http://schemas.microsoft.com/office/drawing/2014/main" id="{7E8B2EAC-DC01-B3F7-A699-D9A6479A99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93438" y="3949649"/>
              <a:ext cx="33363" cy="54040"/>
            </a:xfrm>
            <a:custGeom>
              <a:avLst/>
              <a:gdLst>
                <a:gd name="T0" fmla="*/ 2147483646 w 10"/>
                <a:gd name="T1" fmla="*/ 0 h 14"/>
                <a:gd name="T2" fmla="*/ 2147483646 w 10"/>
                <a:gd name="T3" fmla="*/ 2147483646 h 14"/>
                <a:gd name="T4" fmla="*/ 2147483646 w 10"/>
                <a:gd name="T5" fmla="*/ 2147483646 h 14"/>
                <a:gd name="T6" fmla="*/ 2147483646 w 10"/>
                <a:gd name="T7" fmla="*/ 2147483646 h 14"/>
                <a:gd name="T8" fmla="*/ 2147483646 w 10"/>
                <a:gd name="T9" fmla="*/ 2147483646 h 14"/>
                <a:gd name="T10" fmla="*/ 0 w 10"/>
                <a:gd name="T11" fmla="*/ 2147483646 h 14"/>
                <a:gd name="T12" fmla="*/ 2147483646 w 10"/>
                <a:gd name="T13" fmla="*/ 0 h 1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0"/>
                <a:gd name="T22" fmla="*/ 0 h 14"/>
                <a:gd name="T23" fmla="*/ 10 w 10"/>
                <a:gd name="T24" fmla="*/ 14 h 1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0" h="14">
                  <a:moveTo>
                    <a:pt x="1" y="0"/>
                  </a:moveTo>
                  <a:cubicBezTo>
                    <a:pt x="2" y="0"/>
                    <a:pt x="2" y="1"/>
                    <a:pt x="2" y="2"/>
                  </a:cubicBezTo>
                  <a:cubicBezTo>
                    <a:pt x="1" y="4"/>
                    <a:pt x="9" y="5"/>
                    <a:pt x="7" y="7"/>
                  </a:cubicBezTo>
                  <a:cubicBezTo>
                    <a:pt x="4" y="9"/>
                    <a:pt x="10" y="7"/>
                    <a:pt x="8" y="14"/>
                  </a:cubicBezTo>
                  <a:cubicBezTo>
                    <a:pt x="6" y="14"/>
                    <a:pt x="4" y="11"/>
                    <a:pt x="4" y="14"/>
                  </a:cubicBezTo>
                  <a:cubicBezTo>
                    <a:pt x="2" y="12"/>
                    <a:pt x="1" y="6"/>
                    <a:pt x="0" y="2"/>
                  </a:cubicBezTo>
                  <a:cubicBezTo>
                    <a:pt x="1" y="2"/>
                    <a:pt x="1" y="1"/>
                    <a:pt x="1" y="0"/>
                  </a:cubicBezTo>
                </a:path>
              </a:pathLst>
            </a:custGeom>
            <a:noFill/>
            <a:ln w="19050">
              <a:solidFill>
                <a:schemeClr val="bg1">
                  <a:alpha val="39000"/>
                </a:schemeClr>
              </a:solidFill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7" name="Freeform 84">
              <a:extLst>
                <a:ext uri="{FF2B5EF4-FFF2-40B4-BE49-F238E27FC236}">
                  <a16:creationId xmlns:a16="http://schemas.microsoft.com/office/drawing/2014/main" id="{6602D337-3721-8174-2053-12FFA124B7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99854" y="3995156"/>
              <a:ext cx="76991" cy="118035"/>
            </a:xfrm>
            <a:custGeom>
              <a:avLst/>
              <a:gdLst>
                <a:gd name="T0" fmla="*/ 2147483646 w 23"/>
                <a:gd name="T1" fmla="*/ 0 h 31"/>
                <a:gd name="T2" fmla="*/ 2147483646 w 23"/>
                <a:gd name="T3" fmla="*/ 2147483646 h 31"/>
                <a:gd name="T4" fmla="*/ 2147483646 w 23"/>
                <a:gd name="T5" fmla="*/ 2147483646 h 31"/>
                <a:gd name="T6" fmla="*/ 2147483646 w 23"/>
                <a:gd name="T7" fmla="*/ 2147483646 h 31"/>
                <a:gd name="T8" fmla="*/ 2147483646 w 23"/>
                <a:gd name="T9" fmla="*/ 2147483646 h 31"/>
                <a:gd name="T10" fmla="*/ 2147483646 w 23"/>
                <a:gd name="T11" fmla="*/ 2147483646 h 31"/>
                <a:gd name="T12" fmla="*/ 2147483646 w 23"/>
                <a:gd name="T13" fmla="*/ 2147483646 h 31"/>
                <a:gd name="T14" fmla="*/ 2147483646 w 23"/>
                <a:gd name="T15" fmla="*/ 2147483646 h 31"/>
                <a:gd name="T16" fmla="*/ 2147483646 w 23"/>
                <a:gd name="T17" fmla="*/ 2147483646 h 31"/>
                <a:gd name="T18" fmla="*/ 2147483646 w 23"/>
                <a:gd name="T19" fmla="*/ 2147483646 h 31"/>
                <a:gd name="T20" fmla="*/ 2147483646 w 23"/>
                <a:gd name="T21" fmla="*/ 2147483646 h 31"/>
                <a:gd name="T22" fmla="*/ 2147483646 w 23"/>
                <a:gd name="T23" fmla="*/ 2147483646 h 31"/>
                <a:gd name="T24" fmla="*/ 0 w 23"/>
                <a:gd name="T25" fmla="*/ 2147483646 h 31"/>
                <a:gd name="T26" fmla="*/ 2147483646 w 23"/>
                <a:gd name="T27" fmla="*/ 2147483646 h 31"/>
                <a:gd name="T28" fmla="*/ 2147483646 w 23"/>
                <a:gd name="T29" fmla="*/ 0 h 3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3"/>
                <a:gd name="T46" fmla="*/ 0 h 31"/>
                <a:gd name="T47" fmla="*/ 23 w 23"/>
                <a:gd name="T48" fmla="*/ 31 h 31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3" h="31">
                  <a:moveTo>
                    <a:pt x="7" y="0"/>
                  </a:moveTo>
                  <a:cubicBezTo>
                    <a:pt x="9" y="0"/>
                    <a:pt x="9" y="1"/>
                    <a:pt x="9" y="2"/>
                  </a:cubicBezTo>
                  <a:cubicBezTo>
                    <a:pt x="9" y="4"/>
                    <a:pt x="12" y="2"/>
                    <a:pt x="12" y="2"/>
                  </a:cubicBezTo>
                  <a:cubicBezTo>
                    <a:pt x="16" y="4"/>
                    <a:pt x="15" y="9"/>
                    <a:pt x="23" y="7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9" y="16"/>
                    <a:pt x="18" y="17"/>
                    <a:pt x="17" y="17"/>
                  </a:cubicBezTo>
                  <a:cubicBezTo>
                    <a:pt x="20" y="21"/>
                    <a:pt x="16" y="22"/>
                    <a:pt x="16" y="26"/>
                  </a:cubicBezTo>
                  <a:cubicBezTo>
                    <a:pt x="16" y="27"/>
                    <a:pt x="11" y="28"/>
                    <a:pt x="14" y="28"/>
                  </a:cubicBezTo>
                  <a:cubicBezTo>
                    <a:pt x="15" y="31"/>
                    <a:pt x="10" y="29"/>
                    <a:pt x="7" y="30"/>
                  </a:cubicBezTo>
                  <a:cubicBezTo>
                    <a:pt x="8" y="28"/>
                    <a:pt x="6" y="27"/>
                    <a:pt x="6" y="26"/>
                  </a:cubicBezTo>
                  <a:cubicBezTo>
                    <a:pt x="6" y="23"/>
                    <a:pt x="7" y="23"/>
                    <a:pt x="9" y="23"/>
                  </a:cubicBezTo>
                  <a:cubicBezTo>
                    <a:pt x="7" y="21"/>
                    <a:pt x="6" y="17"/>
                    <a:pt x="0" y="19"/>
                  </a:cubicBezTo>
                  <a:cubicBezTo>
                    <a:pt x="0" y="15"/>
                    <a:pt x="4" y="15"/>
                    <a:pt x="6" y="13"/>
                  </a:cubicBezTo>
                  <a:cubicBezTo>
                    <a:pt x="7" y="6"/>
                    <a:pt x="6" y="6"/>
                    <a:pt x="7" y="0"/>
                  </a:cubicBezTo>
                </a:path>
              </a:pathLst>
            </a:custGeom>
            <a:noFill/>
            <a:ln w="19050">
              <a:solidFill>
                <a:schemeClr val="bg1">
                  <a:alpha val="39000"/>
                </a:schemeClr>
              </a:solidFill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8" name="Freeform 85">
              <a:extLst>
                <a:ext uri="{FF2B5EF4-FFF2-40B4-BE49-F238E27FC236}">
                  <a16:creationId xmlns:a16="http://schemas.microsoft.com/office/drawing/2014/main" id="{B5FB7D1D-792F-ED04-FC06-6E8EADA97D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46804" y="4093282"/>
              <a:ext cx="68009" cy="79638"/>
            </a:xfrm>
            <a:custGeom>
              <a:avLst/>
              <a:gdLst>
                <a:gd name="T0" fmla="*/ 2147483646 w 20"/>
                <a:gd name="T1" fmla="*/ 2147483646 h 21"/>
                <a:gd name="T2" fmla="*/ 2147483646 w 20"/>
                <a:gd name="T3" fmla="*/ 2147483646 h 21"/>
                <a:gd name="T4" fmla="*/ 2147483646 w 20"/>
                <a:gd name="T5" fmla="*/ 2147483646 h 21"/>
                <a:gd name="T6" fmla="*/ 2147483646 w 20"/>
                <a:gd name="T7" fmla="*/ 2147483646 h 21"/>
                <a:gd name="T8" fmla="*/ 2147483646 w 20"/>
                <a:gd name="T9" fmla="*/ 2147483646 h 21"/>
                <a:gd name="T10" fmla="*/ 2147483646 w 20"/>
                <a:gd name="T11" fmla="*/ 2147483646 h 21"/>
                <a:gd name="T12" fmla="*/ 2147483646 w 20"/>
                <a:gd name="T13" fmla="*/ 2147483646 h 21"/>
                <a:gd name="T14" fmla="*/ 2147483646 w 20"/>
                <a:gd name="T15" fmla="*/ 2147483646 h 21"/>
                <a:gd name="T16" fmla="*/ 2147483646 w 20"/>
                <a:gd name="T17" fmla="*/ 2147483646 h 21"/>
                <a:gd name="T18" fmla="*/ 2147483646 w 20"/>
                <a:gd name="T19" fmla="*/ 2147483646 h 21"/>
                <a:gd name="T20" fmla="*/ 0 w 20"/>
                <a:gd name="T21" fmla="*/ 2147483646 h 21"/>
                <a:gd name="T22" fmla="*/ 2147483646 w 20"/>
                <a:gd name="T23" fmla="*/ 2147483646 h 21"/>
                <a:gd name="T24" fmla="*/ 2147483646 w 20"/>
                <a:gd name="T25" fmla="*/ 2147483646 h 2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0"/>
                <a:gd name="T40" fmla="*/ 0 h 21"/>
                <a:gd name="T41" fmla="*/ 20 w 20"/>
                <a:gd name="T42" fmla="*/ 21 h 2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0" h="21">
                  <a:moveTo>
                    <a:pt x="19" y="1"/>
                  </a:moveTo>
                  <a:cubicBezTo>
                    <a:pt x="18" y="3"/>
                    <a:pt x="20" y="6"/>
                    <a:pt x="19" y="9"/>
                  </a:cubicBezTo>
                  <a:cubicBezTo>
                    <a:pt x="18" y="10"/>
                    <a:pt x="17" y="8"/>
                    <a:pt x="17" y="7"/>
                  </a:cubicBezTo>
                  <a:cubicBezTo>
                    <a:pt x="17" y="7"/>
                    <a:pt x="16" y="7"/>
                    <a:pt x="16" y="8"/>
                  </a:cubicBezTo>
                  <a:cubicBezTo>
                    <a:pt x="15" y="10"/>
                    <a:pt x="17" y="13"/>
                    <a:pt x="16" y="15"/>
                  </a:cubicBezTo>
                  <a:cubicBezTo>
                    <a:pt x="16" y="15"/>
                    <a:pt x="13" y="15"/>
                    <a:pt x="13" y="15"/>
                  </a:cubicBezTo>
                  <a:cubicBezTo>
                    <a:pt x="13" y="15"/>
                    <a:pt x="13" y="17"/>
                    <a:pt x="13" y="18"/>
                  </a:cubicBezTo>
                  <a:cubicBezTo>
                    <a:pt x="12" y="19"/>
                    <a:pt x="9" y="18"/>
                    <a:pt x="9" y="21"/>
                  </a:cubicBezTo>
                  <a:cubicBezTo>
                    <a:pt x="7" y="20"/>
                    <a:pt x="7" y="18"/>
                    <a:pt x="6" y="16"/>
                  </a:cubicBezTo>
                  <a:cubicBezTo>
                    <a:pt x="5" y="16"/>
                    <a:pt x="3" y="14"/>
                    <a:pt x="3" y="14"/>
                  </a:cubicBezTo>
                  <a:cubicBezTo>
                    <a:pt x="2" y="11"/>
                    <a:pt x="3" y="7"/>
                    <a:pt x="0" y="5"/>
                  </a:cubicBezTo>
                  <a:cubicBezTo>
                    <a:pt x="2" y="3"/>
                    <a:pt x="7" y="3"/>
                    <a:pt x="12" y="2"/>
                  </a:cubicBezTo>
                  <a:cubicBezTo>
                    <a:pt x="14" y="2"/>
                    <a:pt x="16" y="0"/>
                    <a:pt x="19" y="1"/>
                  </a:cubicBezTo>
                </a:path>
              </a:pathLst>
            </a:custGeom>
            <a:noFill/>
            <a:ln w="19050">
              <a:solidFill>
                <a:schemeClr val="bg1">
                  <a:alpha val="39000"/>
                </a:schemeClr>
              </a:solidFill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9" name="Freeform 86">
              <a:extLst>
                <a:ext uri="{FF2B5EF4-FFF2-40B4-BE49-F238E27FC236}">
                  <a16:creationId xmlns:a16="http://schemas.microsoft.com/office/drawing/2014/main" id="{46C0E57E-CE5E-A2AE-D570-0078DBA722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9527" y="714362"/>
              <a:ext cx="1159993" cy="968453"/>
            </a:xfrm>
            <a:custGeom>
              <a:avLst/>
              <a:gdLst>
                <a:gd name="T0" fmla="*/ 2147483646 w 344"/>
                <a:gd name="T1" fmla="*/ 2147483646 h 257"/>
                <a:gd name="T2" fmla="*/ 2147483646 w 344"/>
                <a:gd name="T3" fmla="*/ 2147483646 h 257"/>
                <a:gd name="T4" fmla="*/ 2147483646 w 344"/>
                <a:gd name="T5" fmla="*/ 2147483646 h 257"/>
                <a:gd name="T6" fmla="*/ 2147483646 w 344"/>
                <a:gd name="T7" fmla="*/ 2147483646 h 257"/>
                <a:gd name="T8" fmla="*/ 2147483646 w 344"/>
                <a:gd name="T9" fmla="*/ 2147483646 h 257"/>
                <a:gd name="T10" fmla="*/ 2147483646 w 344"/>
                <a:gd name="T11" fmla="*/ 2147483646 h 257"/>
                <a:gd name="T12" fmla="*/ 2147483646 w 344"/>
                <a:gd name="T13" fmla="*/ 2147483646 h 257"/>
                <a:gd name="T14" fmla="*/ 2147483646 w 344"/>
                <a:gd name="T15" fmla="*/ 2147483646 h 257"/>
                <a:gd name="T16" fmla="*/ 2147483646 w 344"/>
                <a:gd name="T17" fmla="*/ 2147483646 h 257"/>
                <a:gd name="T18" fmla="*/ 2147483646 w 344"/>
                <a:gd name="T19" fmla="*/ 2147483646 h 257"/>
                <a:gd name="T20" fmla="*/ 2147483646 w 344"/>
                <a:gd name="T21" fmla="*/ 2147483646 h 257"/>
                <a:gd name="T22" fmla="*/ 2147483646 w 344"/>
                <a:gd name="T23" fmla="*/ 2147483646 h 257"/>
                <a:gd name="T24" fmla="*/ 2147483646 w 344"/>
                <a:gd name="T25" fmla="*/ 2147483646 h 257"/>
                <a:gd name="T26" fmla="*/ 2147483646 w 344"/>
                <a:gd name="T27" fmla="*/ 2147483646 h 257"/>
                <a:gd name="T28" fmla="*/ 2147483646 w 344"/>
                <a:gd name="T29" fmla="*/ 2147483646 h 257"/>
                <a:gd name="T30" fmla="*/ 2147483646 w 344"/>
                <a:gd name="T31" fmla="*/ 2147483646 h 257"/>
                <a:gd name="T32" fmla="*/ 2147483646 w 344"/>
                <a:gd name="T33" fmla="*/ 2147483646 h 257"/>
                <a:gd name="T34" fmla="*/ 2147483646 w 344"/>
                <a:gd name="T35" fmla="*/ 2147483646 h 257"/>
                <a:gd name="T36" fmla="*/ 2147483646 w 344"/>
                <a:gd name="T37" fmla="*/ 2147483646 h 257"/>
                <a:gd name="T38" fmla="*/ 2147483646 w 344"/>
                <a:gd name="T39" fmla="*/ 2147483646 h 257"/>
                <a:gd name="T40" fmla="*/ 2147483646 w 344"/>
                <a:gd name="T41" fmla="*/ 2147483646 h 257"/>
                <a:gd name="T42" fmla="*/ 2147483646 w 344"/>
                <a:gd name="T43" fmla="*/ 2147483646 h 257"/>
                <a:gd name="T44" fmla="*/ 2147483646 w 344"/>
                <a:gd name="T45" fmla="*/ 2147483646 h 257"/>
                <a:gd name="T46" fmla="*/ 2147483646 w 344"/>
                <a:gd name="T47" fmla="*/ 2147483646 h 257"/>
                <a:gd name="T48" fmla="*/ 2147483646 w 344"/>
                <a:gd name="T49" fmla="*/ 2147483646 h 257"/>
                <a:gd name="T50" fmla="*/ 2147483646 w 344"/>
                <a:gd name="T51" fmla="*/ 2147483646 h 257"/>
                <a:gd name="T52" fmla="*/ 2147483646 w 344"/>
                <a:gd name="T53" fmla="*/ 2147483646 h 257"/>
                <a:gd name="T54" fmla="*/ 2147483646 w 344"/>
                <a:gd name="T55" fmla="*/ 2147483646 h 257"/>
                <a:gd name="T56" fmla="*/ 2147483646 w 344"/>
                <a:gd name="T57" fmla="*/ 2147483646 h 257"/>
                <a:gd name="T58" fmla="*/ 2147483646 w 344"/>
                <a:gd name="T59" fmla="*/ 2147483646 h 257"/>
                <a:gd name="T60" fmla="*/ 2147483646 w 344"/>
                <a:gd name="T61" fmla="*/ 2147483646 h 257"/>
                <a:gd name="T62" fmla="*/ 2147483646 w 344"/>
                <a:gd name="T63" fmla="*/ 2147483646 h 257"/>
                <a:gd name="T64" fmla="*/ 2147483646 w 344"/>
                <a:gd name="T65" fmla="*/ 2147483646 h 257"/>
                <a:gd name="T66" fmla="*/ 2147483646 w 344"/>
                <a:gd name="T67" fmla="*/ 2147483646 h 257"/>
                <a:gd name="T68" fmla="*/ 2147483646 w 344"/>
                <a:gd name="T69" fmla="*/ 2147483646 h 257"/>
                <a:gd name="T70" fmla="*/ 2147483646 w 344"/>
                <a:gd name="T71" fmla="*/ 2147483646 h 257"/>
                <a:gd name="T72" fmla="*/ 2147483646 w 344"/>
                <a:gd name="T73" fmla="*/ 2147483646 h 257"/>
                <a:gd name="T74" fmla="*/ 2147483646 w 344"/>
                <a:gd name="T75" fmla="*/ 2147483646 h 257"/>
                <a:gd name="T76" fmla="*/ 2147483646 w 344"/>
                <a:gd name="T77" fmla="*/ 2147483646 h 257"/>
                <a:gd name="T78" fmla="*/ 2147483646 w 344"/>
                <a:gd name="T79" fmla="*/ 2147483646 h 257"/>
                <a:gd name="T80" fmla="*/ 2147483646 w 344"/>
                <a:gd name="T81" fmla="*/ 2147483646 h 257"/>
                <a:gd name="T82" fmla="*/ 2147483646 w 344"/>
                <a:gd name="T83" fmla="*/ 2147483646 h 257"/>
                <a:gd name="T84" fmla="*/ 2147483646 w 344"/>
                <a:gd name="T85" fmla="*/ 2147483646 h 257"/>
                <a:gd name="T86" fmla="*/ 2147483646 w 344"/>
                <a:gd name="T87" fmla="*/ 2147483646 h 257"/>
                <a:gd name="T88" fmla="*/ 2147483646 w 344"/>
                <a:gd name="T89" fmla="*/ 2147483646 h 257"/>
                <a:gd name="T90" fmla="*/ 2147483646 w 344"/>
                <a:gd name="T91" fmla="*/ 2147483646 h 257"/>
                <a:gd name="T92" fmla="*/ 2147483646 w 344"/>
                <a:gd name="T93" fmla="*/ 2147483646 h 257"/>
                <a:gd name="T94" fmla="*/ 2147483646 w 344"/>
                <a:gd name="T95" fmla="*/ 2147483646 h 257"/>
                <a:gd name="T96" fmla="*/ 2147483646 w 344"/>
                <a:gd name="T97" fmla="*/ 2147483646 h 257"/>
                <a:gd name="T98" fmla="*/ 2147483646 w 344"/>
                <a:gd name="T99" fmla="*/ 2147483646 h 257"/>
                <a:gd name="T100" fmla="*/ 2147483646 w 344"/>
                <a:gd name="T101" fmla="*/ 2147483646 h 257"/>
                <a:gd name="T102" fmla="*/ 2147483646 w 344"/>
                <a:gd name="T103" fmla="*/ 2147483646 h 257"/>
                <a:gd name="T104" fmla="*/ 2147483646 w 344"/>
                <a:gd name="T105" fmla="*/ 2147483646 h 257"/>
                <a:gd name="T106" fmla="*/ 2147483646 w 344"/>
                <a:gd name="T107" fmla="*/ 2147483646 h 257"/>
                <a:gd name="T108" fmla="*/ 2147483646 w 344"/>
                <a:gd name="T109" fmla="*/ 2147483646 h 257"/>
                <a:gd name="T110" fmla="*/ 2147483646 w 344"/>
                <a:gd name="T111" fmla="*/ 2147483646 h 257"/>
                <a:gd name="T112" fmla="*/ 2147483646 w 344"/>
                <a:gd name="T113" fmla="*/ 2147483646 h 257"/>
                <a:gd name="T114" fmla="*/ 2147483646 w 344"/>
                <a:gd name="T115" fmla="*/ 2147483646 h 257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44"/>
                <a:gd name="T175" fmla="*/ 0 h 257"/>
                <a:gd name="T176" fmla="*/ 344 w 344"/>
                <a:gd name="T177" fmla="*/ 257 h 257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44" h="257">
                  <a:moveTo>
                    <a:pt x="232" y="26"/>
                  </a:moveTo>
                  <a:cubicBezTo>
                    <a:pt x="233" y="27"/>
                    <a:pt x="235" y="27"/>
                    <a:pt x="235" y="29"/>
                  </a:cubicBezTo>
                  <a:cubicBezTo>
                    <a:pt x="237" y="30"/>
                    <a:pt x="239" y="27"/>
                    <a:pt x="239" y="27"/>
                  </a:cubicBezTo>
                  <a:cubicBezTo>
                    <a:pt x="242" y="27"/>
                    <a:pt x="242" y="29"/>
                    <a:pt x="244" y="29"/>
                  </a:cubicBezTo>
                  <a:cubicBezTo>
                    <a:pt x="245" y="28"/>
                    <a:pt x="245" y="27"/>
                    <a:pt x="246" y="27"/>
                  </a:cubicBezTo>
                  <a:cubicBezTo>
                    <a:pt x="248" y="27"/>
                    <a:pt x="249" y="27"/>
                    <a:pt x="251" y="27"/>
                  </a:cubicBezTo>
                  <a:cubicBezTo>
                    <a:pt x="256" y="26"/>
                    <a:pt x="262" y="24"/>
                    <a:pt x="266" y="26"/>
                  </a:cubicBezTo>
                  <a:cubicBezTo>
                    <a:pt x="265" y="29"/>
                    <a:pt x="259" y="27"/>
                    <a:pt x="258" y="30"/>
                  </a:cubicBezTo>
                  <a:cubicBezTo>
                    <a:pt x="258" y="33"/>
                    <a:pt x="261" y="30"/>
                    <a:pt x="261" y="30"/>
                  </a:cubicBezTo>
                  <a:cubicBezTo>
                    <a:pt x="263" y="30"/>
                    <a:pt x="263" y="32"/>
                    <a:pt x="268" y="30"/>
                  </a:cubicBezTo>
                  <a:cubicBezTo>
                    <a:pt x="268" y="30"/>
                    <a:pt x="269" y="29"/>
                    <a:pt x="270" y="29"/>
                  </a:cubicBezTo>
                  <a:cubicBezTo>
                    <a:pt x="271" y="28"/>
                    <a:pt x="277" y="26"/>
                    <a:pt x="277" y="26"/>
                  </a:cubicBezTo>
                  <a:cubicBezTo>
                    <a:pt x="280" y="29"/>
                    <a:pt x="276" y="25"/>
                    <a:pt x="279" y="24"/>
                  </a:cubicBezTo>
                  <a:cubicBezTo>
                    <a:pt x="279" y="24"/>
                    <a:pt x="283" y="25"/>
                    <a:pt x="283" y="24"/>
                  </a:cubicBezTo>
                  <a:cubicBezTo>
                    <a:pt x="284" y="24"/>
                    <a:pt x="286" y="22"/>
                    <a:pt x="290" y="23"/>
                  </a:cubicBezTo>
                  <a:cubicBezTo>
                    <a:pt x="290" y="25"/>
                    <a:pt x="290" y="27"/>
                    <a:pt x="289" y="27"/>
                  </a:cubicBezTo>
                  <a:cubicBezTo>
                    <a:pt x="288" y="28"/>
                    <a:pt x="287" y="29"/>
                    <a:pt x="286" y="30"/>
                  </a:cubicBezTo>
                  <a:cubicBezTo>
                    <a:pt x="284" y="32"/>
                    <a:pt x="284" y="35"/>
                    <a:pt x="280" y="34"/>
                  </a:cubicBezTo>
                  <a:cubicBezTo>
                    <a:pt x="281" y="38"/>
                    <a:pt x="283" y="33"/>
                    <a:pt x="286" y="34"/>
                  </a:cubicBezTo>
                  <a:cubicBezTo>
                    <a:pt x="287" y="35"/>
                    <a:pt x="286" y="32"/>
                    <a:pt x="287" y="31"/>
                  </a:cubicBezTo>
                  <a:cubicBezTo>
                    <a:pt x="289" y="30"/>
                    <a:pt x="294" y="32"/>
                    <a:pt x="294" y="29"/>
                  </a:cubicBezTo>
                  <a:cubicBezTo>
                    <a:pt x="298" y="33"/>
                    <a:pt x="306" y="26"/>
                    <a:pt x="308" y="30"/>
                  </a:cubicBezTo>
                  <a:cubicBezTo>
                    <a:pt x="310" y="29"/>
                    <a:pt x="311" y="27"/>
                    <a:pt x="312" y="26"/>
                  </a:cubicBezTo>
                  <a:cubicBezTo>
                    <a:pt x="317" y="27"/>
                    <a:pt x="320" y="24"/>
                    <a:pt x="324" y="24"/>
                  </a:cubicBezTo>
                  <a:cubicBezTo>
                    <a:pt x="323" y="24"/>
                    <a:pt x="325" y="26"/>
                    <a:pt x="325" y="26"/>
                  </a:cubicBezTo>
                  <a:cubicBezTo>
                    <a:pt x="326" y="26"/>
                    <a:pt x="331" y="25"/>
                    <a:pt x="332" y="26"/>
                  </a:cubicBezTo>
                  <a:cubicBezTo>
                    <a:pt x="334" y="28"/>
                    <a:pt x="333" y="25"/>
                    <a:pt x="335" y="26"/>
                  </a:cubicBezTo>
                  <a:cubicBezTo>
                    <a:pt x="338" y="26"/>
                    <a:pt x="340" y="29"/>
                    <a:pt x="343" y="29"/>
                  </a:cubicBezTo>
                  <a:cubicBezTo>
                    <a:pt x="344" y="32"/>
                    <a:pt x="342" y="31"/>
                    <a:pt x="340" y="31"/>
                  </a:cubicBezTo>
                  <a:cubicBezTo>
                    <a:pt x="340" y="32"/>
                    <a:pt x="338" y="34"/>
                    <a:pt x="338" y="34"/>
                  </a:cubicBezTo>
                  <a:cubicBezTo>
                    <a:pt x="334" y="36"/>
                    <a:pt x="328" y="35"/>
                    <a:pt x="328" y="40"/>
                  </a:cubicBezTo>
                  <a:cubicBezTo>
                    <a:pt x="324" y="40"/>
                    <a:pt x="320" y="39"/>
                    <a:pt x="318" y="41"/>
                  </a:cubicBezTo>
                  <a:cubicBezTo>
                    <a:pt x="320" y="43"/>
                    <a:pt x="323" y="44"/>
                    <a:pt x="317" y="44"/>
                  </a:cubicBezTo>
                  <a:cubicBezTo>
                    <a:pt x="317" y="46"/>
                    <a:pt x="319" y="45"/>
                    <a:pt x="321" y="45"/>
                  </a:cubicBezTo>
                  <a:cubicBezTo>
                    <a:pt x="319" y="49"/>
                    <a:pt x="312" y="49"/>
                    <a:pt x="311" y="54"/>
                  </a:cubicBezTo>
                  <a:cubicBezTo>
                    <a:pt x="308" y="54"/>
                    <a:pt x="312" y="51"/>
                    <a:pt x="311" y="51"/>
                  </a:cubicBezTo>
                  <a:cubicBezTo>
                    <a:pt x="310" y="51"/>
                    <a:pt x="307" y="53"/>
                    <a:pt x="304" y="54"/>
                  </a:cubicBezTo>
                  <a:cubicBezTo>
                    <a:pt x="304" y="55"/>
                    <a:pt x="306" y="55"/>
                    <a:pt x="307" y="55"/>
                  </a:cubicBezTo>
                  <a:cubicBezTo>
                    <a:pt x="303" y="58"/>
                    <a:pt x="305" y="57"/>
                    <a:pt x="304" y="62"/>
                  </a:cubicBezTo>
                  <a:cubicBezTo>
                    <a:pt x="304" y="64"/>
                    <a:pt x="299" y="64"/>
                    <a:pt x="298" y="65"/>
                  </a:cubicBezTo>
                  <a:cubicBezTo>
                    <a:pt x="298" y="66"/>
                    <a:pt x="299" y="69"/>
                    <a:pt x="298" y="69"/>
                  </a:cubicBezTo>
                  <a:cubicBezTo>
                    <a:pt x="297" y="70"/>
                    <a:pt x="295" y="70"/>
                    <a:pt x="293" y="71"/>
                  </a:cubicBezTo>
                  <a:cubicBezTo>
                    <a:pt x="293" y="73"/>
                    <a:pt x="295" y="73"/>
                    <a:pt x="296" y="75"/>
                  </a:cubicBezTo>
                  <a:cubicBezTo>
                    <a:pt x="296" y="78"/>
                    <a:pt x="300" y="77"/>
                    <a:pt x="301" y="78"/>
                  </a:cubicBezTo>
                  <a:cubicBezTo>
                    <a:pt x="302" y="78"/>
                    <a:pt x="301" y="80"/>
                    <a:pt x="301" y="80"/>
                  </a:cubicBezTo>
                  <a:cubicBezTo>
                    <a:pt x="302" y="81"/>
                    <a:pt x="304" y="81"/>
                    <a:pt x="305" y="82"/>
                  </a:cubicBezTo>
                  <a:cubicBezTo>
                    <a:pt x="305" y="84"/>
                    <a:pt x="307" y="85"/>
                    <a:pt x="307" y="88"/>
                  </a:cubicBezTo>
                  <a:cubicBezTo>
                    <a:pt x="302" y="89"/>
                    <a:pt x="298" y="88"/>
                    <a:pt x="293" y="90"/>
                  </a:cubicBezTo>
                  <a:cubicBezTo>
                    <a:pt x="296" y="94"/>
                    <a:pt x="299" y="98"/>
                    <a:pt x="307" y="97"/>
                  </a:cubicBezTo>
                  <a:cubicBezTo>
                    <a:pt x="306" y="100"/>
                    <a:pt x="308" y="100"/>
                    <a:pt x="310" y="100"/>
                  </a:cubicBezTo>
                  <a:cubicBezTo>
                    <a:pt x="310" y="103"/>
                    <a:pt x="307" y="102"/>
                    <a:pt x="307" y="104"/>
                  </a:cubicBezTo>
                  <a:cubicBezTo>
                    <a:pt x="307" y="106"/>
                    <a:pt x="305" y="107"/>
                    <a:pt x="303" y="107"/>
                  </a:cubicBezTo>
                  <a:cubicBezTo>
                    <a:pt x="301" y="112"/>
                    <a:pt x="308" y="109"/>
                    <a:pt x="307" y="114"/>
                  </a:cubicBezTo>
                  <a:cubicBezTo>
                    <a:pt x="304" y="114"/>
                    <a:pt x="304" y="115"/>
                    <a:pt x="305" y="116"/>
                  </a:cubicBezTo>
                  <a:cubicBezTo>
                    <a:pt x="304" y="120"/>
                    <a:pt x="301" y="115"/>
                    <a:pt x="298" y="116"/>
                  </a:cubicBezTo>
                  <a:cubicBezTo>
                    <a:pt x="296" y="116"/>
                    <a:pt x="297" y="120"/>
                    <a:pt x="294" y="120"/>
                  </a:cubicBezTo>
                  <a:cubicBezTo>
                    <a:pt x="294" y="122"/>
                    <a:pt x="295" y="123"/>
                    <a:pt x="297" y="124"/>
                  </a:cubicBezTo>
                  <a:cubicBezTo>
                    <a:pt x="297" y="126"/>
                    <a:pt x="293" y="125"/>
                    <a:pt x="291" y="125"/>
                  </a:cubicBezTo>
                  <a:cubicBezTo>
                    <a:pt x="287" y="126"/>
                    <a:pt x="284" y="129"/>
                    <a:pt x="280" y="130"/>
                  </a:cubicBezTo>
                  <a:cubicBezTo>
                    <a:pt x="280" y="132"/>
                    <a:pt x="283" y="130"/>
                    <a:pt x="284" y="131"/>
                  </a:cubicBezTo>
                  <a:cubicBezTo>
                    <a:pt x="286" y="132"/>
                    <a:pt x="287" y="136"/>
                    <a:pt x="290" y="135"/>
                  </a:cubicBezTo>
                  <a:cubicBezTo>
                    <a:pt x="291" y="138"/>
                    <a:pt x="288" y="138"/>
                    <a:pt x="287" y="139"/>
                  </a:cubicBezTo>
                  <a:cubicBezTo>
                    <a:pt x="286" y="141"/>
                    <a:pt x="289" y="146"/>
                    <a:pt x="286" y="146"/>
                  </a:cubicBezTo>
                  <a:cubicBezTo>
                    <a:pt x="288" y="152"/>
                    <a:pt x="297" y="150"/>
                    <a:pt x="298" y="156"/>
                  </a:cubicBezTo>
                  <a:cubicBezTo>
                    <a:pt x="296" y="156"/>
                    <a:pt x="293" y="157"/>
                    <a:pt x="293" y="155"/>
                  </a:cubicBezTo>
                  <a:cubicBezTo>
                    <a:pt x="291" y="155"/>
                    <a:pt x="292" y="156"/>
                    <a:pt x="293" y="156"/>
                  </a:cubicBezTo>
                  <a:cubicBezTo>
                    <a:pt x="289" y="160"/>
                    <a:pt x="287" y="160"/>
                    <a:pt x="280" y="159"/>
                  </a:cubicBezTo>
                  <a:cubicBezTo>
                    <a:pt x="282" y="154"/>
                    <a:pt x="274" y="159"/>
                    <a:pt x="276" y="153"/>
                  </a:cubicBezTo>
                  <a:cubicBezTo>
                    <a:pt x="272" y="152"/>
                    <a:pt x="272" y="156"/>
                    <a:pt x="268" y="155"/>
                  </a:cubicBezTo>
                  <a:cubicBezTo>
                    <a:pt x="269" y="157"/>
                    <a:pt x="269" y="158"/>
                    <a:pt x="266" y="158"/>
                  </a:cubicBezTo>
                  <a:cubicBezTo>
                    <a:pt x="266" y="160"/>
                    <a:pt x="274" y="160"/>
                    <a:pt x="268" y="160"/>
                  </a:cubicBezTo>
                  <a:cubicBezTo>
                    <a:pt x="269" y="163"/>
                    <a:pt x="272" y="162"/>
                    <a:pt x="275" y="162"/>
                  </a:cubicBezTo>
                  <a:cubicBezTo>
                    <a:pt x="278" y="162"/>
                    <a:pt x="282" y="164"/>
                    <a:pt x="286" y="163"/>
                  </a:cubicBezTo>
                  <a:cubicBezTo>
                    <a:pt x="283" y="168"/>
                    <a:pt x="280" y="171"/>
                    <a:pt x="276" y="175"/>
                  </a:cubicBezTo>
                  <a:cubicBezTo>
                    <a:pt x="273" y="174"/>
                    <a:pt x="270" y="175"/>
                    <a:pt x="268" y="176"/>
                  </a:cubicBezTo>
                  <a:cubicBezTo>
                    <a:pt x="267" y="176"/>
                    <a:pt x="265" y="176"/>
                    <a:pt x="265" y="176"/>
                  </a:cubicBezTo>
                  <a:cubicBezTo>
                    <a:pt x="263" y="178"/>
                    <a:pt x="264" y="176"/>
                    <a:pt x="262" y="176"/>
                  </a:cubicBezTo>
                  <a:cubicBezTo>
                    <a:pt x="258" y="176"/>
                    <a:pt x="255" y="179"/>
                    <a:pt x="249" y="179"/>
                  </a:cubicBezTo>
                  <a:cubicBezTo>
                    <a:pt x="247" y="179"/>
                    <a:pt x="249" y="180"/>
                    <a:pt x="249" y="180"/>
                  </a:cubicBezTo>
                  <a:cubicBezTo>
                    <a:pt x="248" y="183"/>
                    <a:pt x="247" y="181"/>
                    <a:pt x="242" y="182"/>
                  </a:cubicBezTo>
                  <a:cubicBezTo>
                    <a:pt x="242" y="183"/>
                    <a:pt x="244" y="183"/>
                    <a:pt x="245" y="183"/>
                  </a:cubicBezTo>
                  <a:cubicBezTo>
                    <a:pt x="245" y="185"/>
                    <a:pt x="235" y="186"/>
                    <a:pt x="237" y="182"/>
                  </a:cubicBezTo>
                  <a:cubicBezTo>
                    <a:pt x="236" y="182"/>
                    <a:pt x="232" y="182"/>
                    <a:pt x="231" y="183"/>
                  </a:cubicBezTo>
                  <a:cubicBezTo>
                    <a:pt x="230" y="184"/>
                    <a:pt x="232" y="187"/>
                    <a:pt x="231" y="189"/>
                  </a:cubicBezTo>
                  <a:cubicBezTo>
                    <a:pt x="231" y="188"/>
                    <a:pt x="227" y="187"/>
                    <a:pt x="227" y="189"/>
                  </a:cubicBezTo>
                  <a:cubicBezTo>
                    <a:pt x="227" y="189"/>
                    <a:pt x="229" y="191"/>
                    <a:pt x="228" y="193"/>
                  </a:cubicBezTo>
                  <a:cubicBezTo>
                    <a:pt x="226" y="194"/>
                    <a:pt x="226" y="193"/>
                    <a:pt x="224" y="193"/>
                  </a:cubicBezTo>
                  <a:cubicBezTo>
                    <a:pt x="224" y="197"/>
                    <a:pt x="224" y="197"/>
                    <a:pt x="224" y="197"/>
                  </a:cubicBezTo>
                  <a:cubicBezTo>
                    <a:pt x="223" y="197"/>
                    <a:pt x="222" y="197"/>
                    <a:pt x="221" y="197"/>
                  </a:cubicBezTo>
                  <a:cubicBezTo>
                    <a:pt x="220" y="197"/>
                    <a:pt x="221" y="199"/>
                    <a:pt x="220" y="200"/>
                  </a:cubicBezTo>
                  <a:cubicBezTo>
                    <a:pt x="218" y="201"/>
                    <a:pt x="212" y="199"/>
                    <a:pt x="213" y="204"/>
                  </a:cubicBezTo>
                  <a:cubicBezTo>
                    <a:pt x="207" y="205"/>
                    <a:pt x="201" y="206"/>
                    <a:pt x="193" y="205"/>
                  </a:cubicBezTo>
                  <a:cubicBezTo>
                    <a:pt x="190" y="207"/>
                    <a:pt x="189" y="214"/>
                    <a:pt x="185" y="211"/>
                  </a:cubicBezTo>
                  <a:cubicBezTo>
                    <a:pt x="185" y="212"/>
                    <a:pt x="187" y="213"/>
                    <a:pt x="186" y="215"/>
                  </a:cubicBezTo>
                  <a:cubicBezTo>
                    <a:pt x="186" y="215"/>
                    <a:pt x="184" y="215"/>
                    <a:pt x="183" y="215"/>
                  </a:cubicBezTo>
                  <a:cubicBezTo>
                    <a:pt x="183" y="216"/>
                    <a:pt x="185" y="217"/>
                    <a:pt x="185" y="218"/>
                  </a:cubicBezTo>
                  <a:cubicBezTo>
                    <a:pt x="185" y="218"/>
                    <a:pt x="183" y="219"/>
                    <a:pt x="183" y="219"/>
                  </a:cubicBezTo>
                  <a:cubicBezTo>
                    <a:pt x="183" y="221"/>
                    <a:pt x="179" y="224"/>
                    <a:pt x="182" y="225"/>
                  </a:cubicBezTo>
                  <a:cubicBezTo>
                    <a:pt x="182" y="227"/>
                    <a:pt x="180" y="226"/>
                    <a:pt x="179" y="226"/>
                  </a:cubicBezTo>
                  <a:cubicBezTo>
                    <a:pt x="179" y="227"/>
                    <a:pt x="177" y="229"/>
                    <a:pt x="176" y="229"/>
                  </a:cubicBezTo>
                  <a:cubicBezTo>
                    <a:pt x="176" y="230"/>
                    <a:pt x="177" y="232"/>
                    <a:pt x="176" y="232"/>
                  </a:cubicBezTo>
                  <a:cubicBezTo>
                    <a:pt x="174" y="234"/>
                    <a:pt x="176" y="235"/>
                    <a:pt x="175" y="238"/>
                  </a:cubicBezTo>
                  <a:cubicBezTo>
                    <a:pt x="175" y="238"/>
                    <a:pt x="172" y="237"/>
                    <a:pt x="172" y="238"/>
                  </a:cubicBezTo>
                  <a:cubicBezTo>
                    <a:pt x="172" y="238"/>
                    <a:pt x="173" y="239"/>
                    <a:pt x="174" y="240"/>
                  </a:cubicBezTo>
                  <a:cubicBezTo>
                    <a:pt x="174" y="243"/>
                    <a:pt x="172" y="243"/>
                    <a:pt x="172" y="245"/>
                  </a:cubicBezTo>
                  <a:cubicBezTo>
                    <a:pt x="172" y="246"/>
                    <a:pt x="173" y="248"/>
                    <a:pt x="174" y="247"/>
                  </a:cubicBezTo>
                  <a:cubicBezTo>
                    <a:pt x="172" y="252"/>
                    <a:pt x="169" y="254"/>
                    <a:pt x="165" y="257"/>
                  </a:cubicBezTo>
                  <a:cubicBezTo>
                    <a:pt x="161" y="257"/>
                    <a:pt x="158" y="254"/>
                    <a:pt x="155" y="252"/>
                  </a:cubicBezTo>
                  <a:cubicBezTo>
                    <a:pt x="151" y="257"/>
                    <a:pt x="143" y="248"/>
                    <a:pt x="144" y="249"/>
                  </a:cubicBezTo>
                  <a:cubicBezTo>
                    <a:pt x="143" y="248"/>
                    <a:pt x="142" y="251"/>
                    <a:pt x="143" y="252"/>
                  </a:cubicBezTo>
                  <a:cubicBezTo>
                    <a:pt x="141" y="251"/>
                    <a:pt x="141" y="249"/>
                    <a:pt x="140" y="247"/>
                  </a:cubicBezTo>
                  <a:cubicBezTo>
                    <a:pt x="139" y="246"/>
                    <a:pt x="135" y="246"/>
                    <a:pt x="136" y="242"/>
                  </a:cubicBezTo>
                  <a:cubicBezTo>
                    <a:pt x="134" y="240"/>
                    <a:pt x="132" y="239"/>
                    <a:pt x="130" y="238"/>
                  </a:cubicBezTo>
                  <a:cubicBezTo>
                    <a:pt x="130" y="236"/>
                    <a:pt x="132" y="237"/>
                    <a:pt x="133" y="236"/>
                  </a:cubicBezTo>
                  <a:cubicBezTo>
                    <a:pt x="132" y="233"/>
                    <a:pt x="129" y="234"/>
                    <a:pt x="127" y="232"/>
                  </a:cubicBezTo>
                  <a:cubicBezTo>
                    <a:pt x="126" y="231"/>
                    <a:pt x="126" y="228"/>
                    <a:pt x="124" y="228"/>
                  </a:cubicBezTo>
                  <a:cubicBezTo>
                    <a:pt x="122" y="231"/>
                    <a:pt x="124" y="226"/>
                    <a:pt x="124" y="226"/>
                  </a:cubicBezTo>
                  <a:cubicBezTo>
                    <a:pt x="124" y="225"/>
                    <a:pt x="122" y="226"/>
                    <a:pt x="122" y="225"/>
                  </a:cubicBezTo>
                  <a:cubicBezTo>
                    <a:pt x="121" y="223"/>
                    <a:pt x="123" y="221"/>
                    <a:pt x="120" y="221"/>
                  </a:cubicBezTo>
                  <a:cubicBezTo>
                    <a:pt x="118" y="221"/>
                    <a:pt x="120" y="215"/>
                    <a:pt x="117" y="218"/>
                  </a:cubicBezTo>
                  <a:cubicBezTo>
                    <a:pt x="116" y="217"/>
                    <a:pt x="116" y="215"/>
                    <a:pt x="113" y="215"/>
                  </a:cubicBezTo>
                  <a:cubicBezTo>
                    <a:pt x="114" y="213"/>
                    <a:pt x="116" y="213"/>
                    <a:pt x="116" y="211"/>
                  </a:cubicBezTo>
                  <a:cubicBezTo>
                    <a:pt x="116" y="209"/>
                    <a:pt x="113" y="210"/>
                    <a:pt x="110" y="210"/>
                  </a:cubicBezTo>
                  <a:cubicBezTo>
                    <a:pt x="109" y="204"/>
                    <a:pt x="110" y="202"/>
                    <a:pt x="112" y="197"/>
                  </a:cubicBezTo>
                  <a:cubicBezTo>
                    <a:pt x="109" y="195"/>
                    <a:pt x="115" y="192"/>
                    <a:pt x="109" y="193"/>
                  </a:cubicBezTo>
                  <a:cubicBezTo>
                    <a:pt x="109" y="191"/>
                    <a:pt x="111" y="192"/>
                    <a:pt x="112" y="191"/>
                  </a:cubicBezTo>
                  <a:cubicBezTo>
                    <a:pt x="112" y="191"/>
                    <a:pt x="112" y="189"/>
                    <a:pt x="112" y="189"/>
                  </a:cubicBezTo>
                  <a:cubicBezTo>
                    <a:pt x="113" y="188"/>
                    <a:pt x="113" y="190"/>
                    <a:pt x="115" y="190"/>
                  </a:cubicBezTo>
                  <a:cubicBezTo>
                    <a:pt x="115" y="182"/>
                    <a:pt x="115" y="182"/>
                    <a:pt x="115" y="182"/>
                  </a:cubicBezTo>
                  <a:cubicBezTo>
                    <a:pt x="117" y="182"/>
                    <a:pt x="118" y="180"/>
                    <a:pt x="119" y="179"/>
                  </a:cubicBezTo>
                  <a:cubicBezTo>
                    <a:pt x="120" y="179"/>
                    <a:pt x="120" y="180"/>
                    <a:pt x="120" y="182"/>
                  </a:cubicBezTo>
                  <a:cubicBezTo>
                    <a:pt x="122" y="181"/>
                    <a:pt x="122" y="178"/>
                    <a:pt x="124" y="179"/>
                  </a:cubicBezTo>
                  <a:cubicBezTo>
                    <a:pt x="126" y="177"/>
                    <a:pt x="123" y="176"/>
                    <a:pt x="123" y="176"/>
                  </a:cubicBezTo>
                  <a:cubicBezTo>
                    <a:pt x="123" y="174"/>
                    <a:pt x="127" y="174"/>
                    <a:pt x="127" y="173"/>
                  </a:cubicBezTo>
                  <a:cubicBezTo>
                    <a:pt x="128" y="171"/>
                    <a:pt x="123" y="170"/>
                    <a:pt x="126" y="166"/>
                  </a:cubicBezTo>
                  <a:cubicBezTo>
                    <a:pt x="120" y="170"/>
                    <a:pt x="128" y="163"/>
                    <a:pt x="119" y="165"/>
                  </a:cubicBezTo>
                  <a:cubicBezTo>
                    <a:pt x="118" y="160"/>
                    <a:pt x="123" y="160"/>
                    <a:pt x="127" y="160"/>
                  </a:cubicBezTo>
                  <a:cubicBezTo>
                    <a:pt x="127" y="159"/>
                    <a:pt x="124" y="160"/>
                    <a:pt x="124" y="158"/>
                  </a:cubicBezTo>
                  <a:cubicBezTo>
                    <a:pt x="125" y="156"/>
                    <a:pt x="122" y="157"/>
                    <a:pt x="122" y="156"/>
                  </a:cubicBezTo>
                  <a:cubicBezTo>
                    <a:pt x="121" y="156"/>
                    <a:pt x="122" y="154"/>
                    <a:pt x="122" y="153"/>
                  </a:cubicBezTo>
                  <a:cubicBezTo>
                    <a:pt x="121" y="153"/>
                    <a:pt x="118" y="151"/>
                    <a:pt x="117" y="151"/>
                  </a:cubicBezTo>
                  <a:cubicBezTo>
                    <a:pt x="116" y="151"/>
                    <a:pt x="115" y="147"/>
                    <a:pt x="113" y="145"/>
                  </a:cubicBezTo>
                  <a:cubicBezTo>
                    <a:pt x="111" y="147"/>
                    <a:pt x="110" y="149"/>
                    <a:pt x="109" y="145"/>
                  </a:cubicBezTo>
                  <a:cubicBezTo>
                    <a:pt x="107" y="145"/>
                    <a:pt x="108" y="148"/>
                    <a:pt x="108" y="149"/>
                  </a:cubicBezTo>
                  <a:cubicBezTo>
                    <a:pt x="101" y="149"/>
                    <a:pt x="101" y="149"/>
                    <a:pt x="101" y="149"/>
                  </a:cubicBezTo>
                  <a:cubicBezTo>
                    <a:pt x="96" y="143"/>
                    <a:pt x="99" y="139"/>
                    <a:pt x="101" y="132"/>
                  </a:cubicBezTo>
                  <a:cubicBezTo>
                    <a:pt x="100" y="131"/>
                    <a:pt x="99" y="130"/>
                    <a:pt x="99" y="128"/>
                  </a:cubicBezTo>
                  <a:cubicBezTo>
                    <a:pt x="98" y="128"/>
                    <a:pt x="98" y="130"/>
                    <a:pt x="98" y="131"/>
                  </a:cubicBezTo>
                  <a:cubicBezTo>
                    <a:pt x="94" y="131"/>
                    <a:pt x="99" y="123"/>
                    <a:pt x="94" y="125"/>
                  </a:cubicBezTo>
                  <a:cubicBezTo>
                    <a:pt x="95" y="123"/>
                    <a:pt x="95" y="122"/>
                    <a:pt x="94" y="120"/>
                  </a:cubicBezTo>
                  <a:cubicBezTo>
                    <a:pt x="93" y="118"/>
                    <a:pt x="91" y="119"/>
                    <a:pt x="89" y="118"/>
                  </a:cubicBezTo>
                  <a:cubicBezTo>
                    <a:pt x="88" y="116"/>
                    <a:pt x="89" y="113"/>
                    <a:pt x="88" y="111"/>
                  </a:cubicBezTo>
                  <a:cubicBezTo>
                    <a:pt x="87" y="109"/>
                    <a:pt x="83" y="109"/>
                    <a:pt x="85" y="106"/>
                  </a:cubicBezTo>
                  <a:cubicBezTo>
                    <a:pt x="83" y="107"/>
                    <a:pt x="82" y="105"/>
                    <a:pt x="81" y="104"/>
                  </a:cubicBezTo>
                  <a:cubicBezTo>
                    <a:pt x="80" y="104"/>
                    <a:pt x="79" y="105"/>
                    <a:pt x="78" y="104"/>
                  </a:cubicBezTo>
                  <a:cubicBezTo>
                    <a:pt x="76" y="102"/>
                    <a:pt x="66" y="103"/>
                    <a:pt x="63" y="99"/>
                  </a:cubicBezTo>
                  <a:cubicBezTo>
                    <a:pt x="58" y="101"/>
                    <a:pt x="46" y="96"/>
                    <a:pt x="43" y="99"/>
                  </a:cubicBezTo>
                  <a:cubicBezTo>
                    <a:pt x="41" y="101"/>
                    <a:pt x="41" y="98"/>
                    <a:pt x="39" y="99"/>
                  </a:cubicBezTo>
                  <a:cubicBezTo>
                    <a:pt x="35" y="99"/>
                    <a:pt x="33" y="102"/>
                    <a:pt x="29" y="102"/>
                  </a:cubicBezTo>
                  <a:cubicBezTo>
                    <a:pt x="29" y="102"/>
                    <a:pt x="28" y="100"/>
                    <a:pt x="28" y="100"/>
                  </a:cubicBezTo>
                  <a:cubicBezTo>
                    <a:pt x="26" y="100"/>
                    <a:pt x="25" y="100"/>
                    <a:pt x="23" y="100"/>
                  </a:cubicBezTo>
                  <a:cubicBezTo>
                    <a:pt x="24" y="98"/>
                    <a:pt x="22" y="97"/>
                    <a:pt x="21" y="96"/>
                  </a:cubicBezTo>
                  <a:cubicBezTo>
                    <a:pt x="20" y="94"/>
                    <a:pt x="24" y="95"/>
                    <a:pt x="25" y="95"/>
                  </a:cubicBezTo>
                  <a:cubicBezTo>
                    <a:pt x="25" y="94"/>
                    <a:pt x="21" y="90"/>
                    <a:pt x="28" y="92"/>
                  </a:cubicBezTo>
                  <a:cubicBezTo>
                    <a:pt x="25" y="88"/>
                    <a:pt x="15" y="93"/>
                    <a:pt x="12" y="89"/>
                  </a:cubicBezTo>
                  <a:cubicBezTo>
                    <a:pt x="15" y="82"/>
                    <a:pt x="24" y="89"/>
                    <a:pt x="29" y="83"/>
                  </a:cubicBezTo>
                  <a:cubicBezTo>
                    <a:pt x="26" y="80"/>
                    <a:pt x="17" y="82"/>
                    <a:pt x="14" y="83"/>
                  </a:cubicBezTo>
                  <a:cubicBezTo>
                    <a:pt x="12" y="81"/>
                    <a:pt x="13" y="81"/>
                    <a:pt x="14" y="79"/>
                  </a:cubicBezTo>
                  <a:cubicBezTo>
                    <a:pt x="12" y="79"/>
                    <a:pt x="12" y="80"/>
                    <a:pt x="12" y="80"/>
                  </a:cubicBezTo>
                  <a:cubicBezTo>
                    <a:pt x="11" y="80"/>
                    <a:pt x="11" y="79"/>
                    <a:pt x="11" y="78"/>
                  </a:cubicBezTo>
                  <a:cubicBezTo>
                    <a:pt x="5" y="79"/>
                    <a:pt x="3" y="76"/>
                    <a:pt x="0" y="75"/>
                  </a:cubicBezTo>
                  <a:cubicBezTo>
                    <a:pt x="2" y="66"/>
                    <a:pt x="13" y="68"/>
                    <a:pt x="21" y="66"/>
                  </a:cubicBezTo>
                  <a:cubicBezTo>
                    <a:pt x="23" y="66"/>
                    <a:pt x="22" y="66"/>
                    <a:pt x="23" y="65"/>
                  </a:cubicBezTo>
                  <a:cubicBezTo>
                    <a:pt x="23" y="65"/>
                    <a:pt x="25" y="64"/>
                    <a:pt x="25" y="64"/>
                  </a:cubicBezTo>
                  <a:cubicBezTo>
                    <a:pt x="29" y="62"/>
                    <a:pt x="34" y="63"/>
                    <a:pt x="36" y="62"/>
                  </a:cubicBezTo>
                  <a:cubicBezTo>
                    <a:pt x="38" y="62"/>
                    <a:pt x="36" y="60"/>
                    <a:pt x="37" y="59"/>
                  </a:cubicBezTo>
                  <a:cubicBezTo>
                    <a:pt x="39" y="59"/>
                    <a:pt x="41" y="59"/>
                    <a:pt x="42" y="58"/>
                  </a:cubicBezTo>
                  <a:cubicBezTo>
                    <a:pt x="43" y="57"/>
                    <a:pt x="44" y="55"/>
                    <a:pt x="46" y="54"/>
                  </a:cubicBezTo>
                  <a:cubicBezTo>
                    <a:pt x="48" y="49"/>
                    <a:pt x="41" y="53"/>
                    <a:pt x="43" y="48"/>
                  </a:cubicBezTo>
                  <a:cubicBezTo>
                    <a:pt x="40" y="47"/>
                    <a:pt x="41" y="51"/>
                    <a:pt x="40" y="51"/>
                  </a:cubicBezTo>
                  <a:cubicBezTo>
                    <a:pt x="39" y="51"/>
                    <a:pt x="33" y="48"/>
                    <a:pt x="29" y="50"/>
                  </a:cubicBezTo>
                  <a:cubicBezTo>
                    <a:pt x="27" y="46"/>
                    <a:pt x="32" y="48"/>
                    <a:pt x="33" y="47"/>
                  </a:cubicBezTo>
                  <a:cubicBezTo>
                    <a:pt x="33" y="47"/>
                    <a:pt x="33" y="46"/>
                    <a:pt x="33" y="45"/>
                  </a:cubicBezTo>
                  <a:cubicBezTo>
                    <a:pt x="34" y="45"/>
                    <a:pt x="36" y="46"/>
                    <a:pt x="36" y="45"/>
                  </a:cubicBezTo>
                  <a:cubicBezTo>
                    <a:pt x="36" y="45"/>
                    <a:pt x="37" y="43"/>
                    <a:pt x="37" y="43"/>
                  </a:cubicBezTo>
                  <a:cubicBezTo>
                    <a:pt x="39" y="42"/>
                    <a:pt x="38" y="44"/>
                    <a:pt x="39" y="44"/>
                  </a:cubicBezTo>
                  <a:cubicBezTo>
                    <a:pt x="39" y="44"/>
                    <a:pt x="44" y="43"/>
                    <a:pt x="43" y="40"/>
                  </a:cubicBezTo>
                  <a:cubicBezTo>
                    <a:pt x="46" y="40"/>
                    <a:pt x="46" y="42"/>
                    <a:pt x="49" y="41"/>
                  </a:cubicBezTo>
                  <a:cubicBezTo>
                    <a:pt x="51" y="41"/>
                    <a:pt x="49" y="40"/>
                    <a:pt x="49" y="40"/>
                  </a:cubicBezTo>
                  <a:cubicBezTo>
                    <a:pt x="49" y="38"/>
                    <a:pt x="52" y="38"/>
                    <a:pt x="52" y="36"/>
                  </a:cubicBezTo>
                  <a:cubicBezTo>
                    <a:pt x="61" y="36"/>
                    <a:pt x="61" y="36"/>
                    <a:pt x="61" y="36"/>
                  </a:cubicBezTo>
                  <a:cubicBezTo>
                    <a:pt x="64" y="35"/>
                    <a:pt x="62" y="30"/>
                    <a:pt x="63" y="27"/>
                  </a:cubicBezTo>
                  <a:cubicBezTo>
                    <a:pt x="68" y="28"/>
                    <a:pt x="72" y="30"/>
                    <a:pt x="77" y="27"/>
                  </a:cubicBezTo>
                  <a:cubicBezTo>
                    <a:pt x="77" y="26"/>
                    <a:pt x="75" y="26"/>
                    <a:pt x="74" y="26"/>
                  </a:cubicBezTo>
                  <a:cubicBezTo>
                    <a:pt x="75" y="24"/>
                    <a:pt x="80" y="25"/>
                    <a:pt x="82" y="23"/>
                  </a:cubicBezTo>
                  <a:cubicBezTo>
                    <a:pt x="86" y="21"/>
                    <a:pt x="97" y="22"/>
                    <a:pt x="105" y="22"/>
                  </a:cubicBezTo>
                  <a:cubicBezTo>
                    <a:pt x="107" y="21"/>
                    <a:pt x="107" y="20"/>
                    <a:pt x="109" y="20"/>
                  </a:cubicBezTo>
                  <a:cubicBezTo>
                    <a:pt x="113" y="20"/>
                    <a:pt x="116" y="22"/>
                    <a:pt x="119" y="20"/>
                  </a:cubicBezTo>
                  <a:cubicBezTo>
                    <a:pt x="118" y="21"/>
                    <a:pt x="120" y="25"/>
                    <a:pt x="120" y="24"/>
                  </a:cubicBezTo>
                  <a:cubicBezTo>
                    <a:pt x="122" y="22"/>
                    <a:pt x="121" y="24"/>
                    <a:pt x="124" y="27"/>
                  </a:cubicBezTo>
                  <a:cubicBezTo>
                    <a:pt x="127" y="27"/>
                    <a:pt x="122" y="23"/>
                    <a:pt x="129" y="24"/>
                  </a:cubicBezTo>
                  <a:cubicBezTo>
                    <a:pt x="126" y="22"/>
                    <a:pt x="131" y="19"/>
                    <a:pt x="124" y="19"/>
                  </a:cubicBezTo>
                  <a:cubicBezTo>
                    <a:pt x="125" y="16"/>
                    <a:pt x="135" y="11"/>
                    <a:pt x="136" y="17"/>
                  </a:cubicBezTo>
                  <a:cubicBezTo>
                    <a:pt x="140" y="18"/>
                    <a:pt x="139" y="15"/>
                    <a:pt x="143" y="17"/>
                  </a:cubicBezTo>
                  <a:cubicBezTo>
                    <a:pt x="144" y="18"/>
                    <a:pt x="145" y="19"/>
                    <a:pt x="147" y="20"/>
                  </a:cubicBezTo>
                  <a:cubicBezTo>
                    <a:pt x="149" y="21"/>
                    <a:pt x="153" y="22"/>
                    <a:pt x="158" y="23"/>
                  </a:cubicBezTo>
                  <a:cubicBezTo>
                    <a:pt x="158" y="22"/>
                    <a:pt x="156" y="22"/>
                    <a:pt x="155" y="22"/>
                  </a:cubicBezTo>
                  <a:cubicBezTo>
                    <a:pt x="156" y="20"/>
                    <a:pt x="157" y="19"/>
                    <a:pt x="160" y="19"/>
                  </a:cubicBezTo>
                  <a:cubicBezTo>
                    <a:pt x="157" y="16"/>
                    <a:pt x="152" y="15"/>
                    <a:pt x="147" y="15"/>
                  </a:cubicBezTo>
                  <a:cubicBezTo>
                    <a:pt x="147" y="11"/>
                    <a:pt x="153" y="12"/>
                    <a:pt x="157" y="12"/>
                  </a:cubicBezTo>
                  <a:cubicBezTo>
                    <a:pt x="157" y="9"/>
                    <a:pt x="155" y="9"/>
                    <a:pt x="153" y="9"/>
                  </a:cubicBezTo>
                  <a:cubicBezTo>
                    <a:pt x="156" y="3"/>
                    <a:pt x="161" y="8"/>
                    <a:pt x="165" y="9"/>
                  </a:cubicBezTo>
                  <a:cubicBezTo>
                    <a:pt x="168" y="9"/>
                    <a:pt x="168" y="7"/>
                    <a:pt x="171" y="8"/>
                  </a:cubicBezTo>
                  <a:cubicBezTo>
                    <a:pt x="178" y="8"/>
                    <a:pt x="182" y="11"/>
                    <a:pt x="188" y="8"/>
                  </a:cubicBezTo>
                  <a:cubicBezTo>
                    <a:pt x="190" y="6"/>
                    <a:pt x="193" y="7"/>
                    <a:pt x="196" y="6"/>
                  </a:cubicBezTo>
                  <a:cubicBezTo>
                    <a:pt x="198" y="6"/>
                    <a:pt x="197" y="4"/>
                    <a:pt x="197" y="2"/>
                  </a:cubicBezTo>
                  <a:cubicBezTo>
                    <a:pt x="200" y="2"/>
                    <a:pt x="202" y="2"/>
                    <a:pt x="204" y="2"/>
                  </a:cubicBezTo>
                  <a:cubicBezTo>
                    <a:pt x="206" y="2"/>
                    <a:pt x="207" y="1"/>
                    <a:pt x="209" y="1"/>
                  </a:cubicBezTo>
                  <a:cubicBezTo>
                    <a:pt x="212" y="1"/>
                    <a:pt x="215" y="3"/>
                    <a:pt x="221" y="2"/>
                  </a:cubicBezTo>
                  <a:cubicBezTo>
                    <a:pt x="225" y="1"/>
                    <a:pt x="234" y="0"/>
                    <a:pt x="242" y="1"/>
                  </a:cubicBezTo>
                  <a:cubicBezTo>
                    <a:pt x="245" y="1"/>
                    <a:pt x="245" y="2"/>
                    <a:pt x="246" y="2"/>
                  </a:cubicBezTo>
                  <a:cubicBezTo>
                    <a:pt x="255" y="4"/>
                    <a:pt x="262" y="1"/>
                    <a:pt x="262" y="8"/>
                  </a:cubicBezTo>
                  <a:cubicBezTo>
                    <a:pt x="266" y="9"/>
                    <a:pt x="266" y="6"/>
                    <a:pt x="269" y="6"/>
                  </a:cubicBezTo>
                  <a:cubicBezTo>
                    <a:pt x="269" y="11"/>
                    <a:pt x="274" y="10"/>
                    <a:pt x="276" y="12"/>
                  </a:cubicBezTo>
                  <a:cubicBezTo>
                    <a:pt x="280" y="13"/>
                    <a:pt x="280" y="10"/>
                    <a:pt x="283" y="10"/>
                  </a:cubicBezTo>
                  <a:cubicBezTo>
                    <a:pt x="282" y="15"/>
                    <a:pt x="289" y="12"/>
                    <a:pt x="291" y="13"/>
                  </a:cubicBezTo>
                  <a:cubicBezTo>
                    <a:pt x="289" y="16"/>
                    <a:pt x="289" y="14"/>
                    <a:pt x="290" y="19"/>
                  </a:cubicBezTo>
                  <a:cubicBezTo>
                    <a:pt x="288" y="17"/>
                    <a:pt x="287" y="18"/>
                    <a:pt x="287" y="20"/>
                  </a:cubicBezTo>
                  <a:cubicBezTo>
                    <a:pt x="272" y="21"/>
                    <a:pt x="254" y="22"/>
                    <a:pt x="244" y="23"/>
                  </a:cubicBezTo>
                  <a:cubicBezTo>
                    <a:pt x="243" y="23"/>
                    <a:pt x="242" y="24"/>
                    <a:pt x="242" y="24"/>
                  </a:cubicBezTo>
                  <a:cubicBezTo>
                    <a:pt x="241" y="24"/>
                    <a:pt x="242" y="23"/>
                    <a:pt x="242" y="23"/>
                  </a:cubicBezTo>
                  <a:cubicBezTo>
                    <a:pt x="243" y="22"/>
                    <a:pt x="240" y="21"/>
                    <a:pt x="239" y="22"/>
                  </a:cubicBezTo>
                  <a:cubicBezTo>
                    <a:pt x="239" y="22"/>
                    <a:pt x="240" y="24"/>
                    <a:pt x="239" y="24"/>
                  </a:cubicBezTo>
                  <a:cubicBezTo>
                    <a:pt x="237" y="25"/>
                    <a:pt x="234" y="24"/>
                    <a:pt x="232" y="26"/>
                  </a:cubicBezTo>
                </a:path>
              </a:pathLst>
            </a:custGeom>
            <a:noFill/>
            <a:ln w="19050">
              <a:solidFill>
                <a:schemeClr val="bg1">
                  <a:alpha val="39000"/>
                </a:schemeClr>
              </a:solidFill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0" name="Freeform 87">
              <a:extLst>
                <a:ext uri="{FF2B5EF4-FFF2-40B4-BE49-F238E27FC236}">
                  <a16:creationId xmlns:a16="http://schemas.microsoft.com/office/drawing/2014/main" id="{8EB8F099-42F1-4B54-2947-B7C42F3E8D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95370" y="739960"/>
              <a:ext cx="569731" cy="348415"/>
            </a:xfrm>
            <a:custGeom>
              <a:avLst/>
              <a:gdLst>
                <a:gd name="T0" fmla="*/ 2147483646 w 169"/>
                <a:gd name="T1" fmla="*/ 2147483646 h 92"/>
                <a:gd name="T2" fmla="*/ 2147483646 w 169"/>
                <a:gd name="T3" fmla="*/ 2147483646 h 92"/>
                <a:gd name="T4" fmla="*/ 2147483646 w 169"/>
                <a:gd name="T5" fmla="*/ 2147483646 h 92"/>
                <a:gd name="T6" fmla="*/ 2147483646 w 169"/>
                <a:gd name="T7" fmla="*/ 2147483646 h 92"/>
                <a:gd name="T8" fmla="*/ 2147483646 w 169"/>
                <a:gd name="T9" fmla="*/ 2147483646 h 92"/>
                <a:gd name="T10" fmla="*/ 2147483646 w 169"/>
                <a:gd name="T11" fmla="*/ 2147483646 h 92"/>
                <a:gd name="T12" fmla="*/ 2147483646 w 169"/>
                <a:gd name="T13" fmla="*/ 2147483646 h 92"/>
                <a:gd name="T14" fmla="*/ 2147483646 w 169"/>
                <a:gd name="T15" fmla="*/ 2147483646 h 92"/>
                <a:gd name="T16" fmla="*/ 2147483646 w 169"/>
                <a:gd name="T17" fmla="*/ 2147483646 h 92"/>
                <a:gd name="T18" fmla="*/ 2147483646 w 169"/>
                <a:gd name="T19" fmla="*/ 2147483646 h 92"/>
                <a:gd name="T20" fmla="*/ 2147483646 w 169"/>
                <a:gd name="T21" fmla="*/ 2147483646 h 92"/>
                <a:gd name="T22" fmla="*/ 2147483646 w 169"/>
                <a:gd name="T23" fmla="*/ 2147483646 h 92"/>
                <a:gd name="T24" fmla="*/ 2147483646 w 169"/>
                <a:gd name="T25" fmla="*/ 2147483646 h 92"/>
                <a:gd name="T26" fmla="*/ 2147483646 w 169"/>
                <a:gd name="T27" fmla="*/ 2147483646 h 92"/>
                <a:gd name="T28" fmla="*/ 2147483646 w 169"/>
                <a:gd name="T29" fmla="*/ 2147483646 h 92"/>
                <a:gd name="T30" fmla="*/ 2147483646 w 169"/>
                <a:gd name="T31" fmla="*/ 2147483646 h 92"/>
                <a:gd name="T32" fmla="*/ 2147483646 w 169"/>
                <a:gd name="T33" fmla="*/ 2147483646 h 92"/>
                <a:gd name="T34" fmla="*/ 2147483646 w 169"/>
                <a:gd name="T35" fmla="*/ 2147483646 h 92"/>
                <a:gd name="T36" fmla="*/ 2147483646 w 169"/>
                <a:gd name="T37" fmla="*/ 2147483646 h 92"/>
                <a:gd name="T38" fmla="*/ 2147483646 w 169"/>
                <a:gd name="T39" fmla="*/ 2147483646 h 92"/>
                <a:gd name="T40" fmla="*/ 2147483646 w 169"/>
                <a:gd name="T41" fmla="*/ 2147483646 h 92"/>
                <a:gd name="T42" fmla="*/ 2147483646 w 169"/>
                <a:gd name="T43" fmla="*/ 2147483646 h 92"/>
                <a:gd name="T44" fmla="*/ 2147483646 w 169"/>
                <a:gd name="T45" fmla="*/ 2147483646 h 92"/>
                <a:gd name="T46" fmla="*/ 2147483646 w 169"/>
                <a:gd name="T47" fmla="*/ 2147483646 h 92"/>
                <a:gd name="T48" fmla="*/ 2147483646 w 169"/>
                <a:gd name="T49" fmla="*/ 2147483646 h 92"/>
                <a:gd name="T50" fmla="*/ 2147483646 w 169"/>
                <a:gd name="T51" fmla="*/ 2147483646 h 92"/>
                <a:gd name="T52" fmla="*/ 2147483646 w 169"/>
                <a:gd name="T53" fmla="*/ 2147483646 h 92"/>
                <a:gd name="T54" fmla="*/ 2147483646 w 169"/>
                <a:gd name="T55" fmla="*/ 2147483646 h 92"/>
                <a:gd name="T56" fmla="*/ 2147483646 w 169"/>
                <a:gd name="T57" fmla="*/ 2147483646 h 92"/>
                <a:gd name="T58" fmla="*/ 2147483646 w 169"/>
                <a:gd name="T59" fmla="*/ 2147483646 h 92"/>
                <a:gd name="T60" fmla="*/ 2147483646 w 169"/>
                <a:gd name="T61" fmla="*/ 2147483646 h 92"/>
                <a:gd name="T62" fmla="*/ 2147483646 w 169"/>
                <a:gd name="T63" fmla="*/ 2147483646 h 92"/>
                <a:gd name="T64" fmla="*/ 2147483646 w 169"/>
                <a:gd name="T65" fmla="*/ 2147483646 h 92"/>
                <a:gd name="T66" fmla="*/ 2147483646 w 169"/>
                <a:gd name="T67" fmla="*/ 2147483646 h 92"/>
                <a:gd name="T68" fmla="*/ 2147483646 w 169"/>
                <a:gd name="T69" fmla="*/ 2147483646 h 92"/>
                <a:gd name="T70" fmla="*/ 2147483646 w 169"/>
                <a:gd name="T71" fmla="*/ 2147483646 h 92"/>
                <a:gd name="T72" fmla="*/ 2147483646 w 169"/>
                <a:gd name="T73" fmla="*/ 2147483646 h 92"/>
                <a:gd name="T74" fmla="*/ 2147483646 w 169"/>
                <a:gd name="T75" fmla="*/ 2147483646 h 92"/>
                <a:gd name="T76" fmla="*/ 2147483646 w 169"/>
                <a:gd name="T77" fmla="*/ 2147483646 h 92"/>
                <a:gd name="T78" fmla="*/ 2147483646 w 169"/>
                <a:gd name="T79" fmla="*/ 2147483646 h 92"/>
                <a:gd name="T80" fmla="*/ 2147483646 w 169"/>
                <a:gd name="T81" fmla="*/ 2147483646 h 92"/>
                <a:gd name="T82" fmla="*/ 2147483646 w 169"/>
                <a:gd name="T83" fmla="*/ 2147483646 h 92"/>
                <a:gd name="T84" fmla="*/ 2147483646 w 169"/>
                <a:gd name="T85" fmla="*/ 2147483646 h 9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69"/>
                <a:gd name="T130" fmla="*/ 0 h 92"/>
                <a:gd name="T131" fmla="*/ 169 w 169"/>
                <a:gd name="T132" fmla="*/ 92 h 9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69" h="92">
                  <a:moveTo>
                    <a:pt x="158" y="3"/>
                  </a:moveTo>
                  <a:cubicBezTo>
                    <a:pt x="156" y="6"/>
                    <a:pt x="158" y="5"/>
                    <a:pt x="158" y="9"/>
                  </a:cubicBezTo>
                  <a:cubicBezTo>
                    <a:pt x="169" y="9"/>
                    <a:pt x="169" y="9"/>
                    <a:pt x="169" y="9"/>
                  </a:cubicBezTo>
                  <a:cubicBezTo>
                    <a:pt x="169" y="11"/>
                    <a:pt x="167" y="12"/>
                    <a:pt x="168" y="15"/>
                  </a:cubicBezTo>
                  <a:cubicBezTo>
                    <a:pt x="167" y="15"/>
                    <a:pt x="164" y="14"/>
                    <a:pt x="164" y="15"/>
                  </a:cubicBezTo>
                  <a:cubicBezTo>
                    <a:pt x="163" y="15"/>
                    <a:pt x="164" y="17"/>
                    <a:pt x="164" y="17"/>
                  </a:cubicBezTo>
                  <a:cubicBezTo>
                    <a:pt x="161" y="18"/>
                    <a:pt x="158" y="19"/>
                    <a:pt x="158" y="17"/>
                  </a:cubicBezTo>
                  <a:cubicBezTo>
                    <a:pt x="156" y="17"/>
                    <a:pt x="157" y="20"/>
                    <a:pt x="157" y="20"/>
                  </a:cubicBezTo>
                  <a:cubicBezTo>
                    <a:pt x="155" y="21"/>
                    <a:pt x="151" y="19"/>
                    <a:pt x="151" y="22"/>
                  </a:cubicBezTo>
                  <a:cubicBezTo>
                    <a:pt x="146" y="21"/>
                    <a:pt x="140" y="20"/>
                    <a:pt x="137" y="24"/>
                  </a:cubicBezTo>
                  <a:cubicBezTo>
                    <a:pt x="138" y="28"/>
                    <a:pt x="144" y="24"/>
                    <a:pt x="145" y="23"/>
                  </a:cubicBezTo>
                  <a:cubicBezTo>
                    <a:pt x="147" y="24"/>
                    <a:pt x="145" y="25"/>
                    <a:pt x="145" y="27"/>
                  </a:cubicBezTo>
                  <a:cubicBezTo>
                    <a:pt x="140" y="27"/>
                    <a:pt x="137" y="29"/>
                    <a:pt x="133" y="30"/>
                  </a:cubicBezTo>
                  <a:cubicBezTo>
                    <a:pt x="131" y="31"/>
                    <a:pt x="129" y="32"/>
                    <a:pt x="128" y="34"/>
                  </a:cubicBezTo>
                  <a:cubicBezTo>
                    <a:pt x="127" y="35"/>
                    <a:pt x="125" y="34"/>
                    <a:pt x="124" y="34"/>
                  </a:cubicBezTo>
                  <a:cubicBezTo>
                    <a:pt x="123" y="35"/>
                    <a:pt x="124" y="36"/>
                    <a:pt x="123" y="37"/>
                  </a:cubicBezTo>
                  <a:cubicBezTo>
                    <a:pt x="121" y="38"/>
                    <a:pt x="119" y="36"/>
                    <a:pt x="119" y="38"/>
                  </a:cubicBezTo>
                  <a:cubicBezTo>
                    <a:pt x="119" y="40"/>
                    <a:pt x="115" y="39"/>
                    <a:pt x="114" y="41"/>
                  </a:cubicBezTo>
                  <a:cubicBezTo>
                    <a:pt x="114" y="44"/>
                    <a:pt x="111" y="42"/>
                    <a:pt x="109" y="44"/>
                  </a:cubicBezTo>
                  <a:cubicBezTo>
                    <a:pt x="107" y="46"/>
                    <a:pt x="104" y="45"/>
                    <a:pt x="100" y="47"/>
                  </a:cubicBezTo>
                  <a:cubicBezTo>
                    <a:pt x="100" y="47"/>
                    <a:pt x="101" y="48"/>
                    <a:pt x="99" y="48"/>
                  </a:cubicBezTo>
                  <a:cubicBezTo>
                    <a:pt x="96" y="48"/>
                    <a:pt x="98" y="49"/>
                    <a:pt x="96" y="51"/>
                  </a:cubicBezTo>
                  <a:cubicBezTo>
                    <a:pt x="96" y="51"/>
                    <a:pt x="95" y="51"/>
                    <a:pt x="95" y="51"/>
                  </a:cubicBezTo>
                  <a:cubicBezTo>
                    <a:pt x="94" y="51"/>
                    <a:pt x="91" y="54"/>
                    <a:pt x="86" y="52"/>
                  </a:cubicBezTo>
                  <a:cubicBezTo>
                    <a:pt x="87" y="54"/>
                    <a:pt x="92" y="55"/>
                    <a:pt x="86" y="55"/>
                  </a:cubicBezTo>
                  <a:cubicBezTo>
                    <a:pt x="87" y="58"/>
                    <a:pt x="93" y="56"/>
                    <a:pt x="92" y="61"/>
                  </a:cubicBezTo>
                  <a:cubicBezTo>
                    <a:pt x="89" y="58"/>
                    <a:pt x="89" y="61"/>
                    <a:pt x="89" y="65"/>
                  </a:cubicBezTo>
                  <a:cubicBezTo>
                    <a:pt x="86" y="61"/>
                    <a:pt x="85" y="66"/>
                    <a:pt x="82" y="68"/>
                  </a:cubicBezTo>
                  <a:cubicBezTo>
                    <a:pt x="79" y="70"/>
                    <a:pt x="76" y="68"/>
                    <a:pt x="74" y="71"/>
                  </a:cubicBezTo>
                  <a:cubicBezTo>
                    <a:pt x="73" y="72"/>
                    <a:pt x="75" y="72"/>
                    <a:pt x="75" y="72"/>
                  </a:cubicBezTo>
                  <a:cubicBezTo>
                    <a:pt x="75" y="73"/>
                    <a:pt x="70" y="74"/>
                    <a:pt x="74" y="75"/>
                  </a:cubicBezTo>
                  <a:cubicBezTo>
                    <a:pt x="72" y="79"/>
                    <a:pt x="64" y="76"/>
                    <a:pt x="63" y="81"/>
                  </a:cubicBezTo>
                  <a:cubicBezTo>
                    <a:pt x="65" y="83"/>
                    <a:pt x="69" y="84"/>
                    <a:pt x="74" y="83"/>
                  </a:cubicBezTo>
                  <a:cubicBezTo>
                    <a:pt x="75" y="88"/>
                    <a:pt x="67" y="84"/>
                    <a:pt x="67" y="88"/>
                  </a:cubicBezTo>
                  <a:cubicBezTo>
                    <a:pt x="67" y="90"/>
                    <a:pt x="65" y="87"/>
                    <a:pt x="64" y="88"/>
                  </a:cubicBezTo>
                  <a:cubicBezTo>
                    <a:pt x="61" y="88"/>
                    <a:pt x="59" y="92"/>
                    <a:pt x="55" y="90"/>
                  </a:cubicBezTo>
                  <a:cubicBezTo>
                    <a:pt x="55" y="89"/>
                    <a:pt x="52" y="89"/>
                    <a:pt x="53" y="86"/>
                  </a:cubicBezTo>
                  <a:cubicBezTo>
                    <a:pt x="46" y="85"/>
                    <a:pt x="41" y="88"/>
                    <a:pt x="34" y="86"/>
                  </a:cubicBezTo>
                  <a:cubicBezTo>
                    <a:pt x="34" y="86"/>
                    <a:pt x="33" y="85"/>
                    <a:pt x="33" y="85"/>
                  </a:cubicBezTo>
                  <a:cubicBezTo>
                    <a:pt x="31" y="85"/>
                    <a:pt x="30" y="87"/>
                    <a:pt x="27" y="88"/>
                  </a:cubicBezTo>
                  <a:cubicBezTo>
                    <a:pt x="21" y="89"/>
                    <a:pt x="15" y="86"/>
                    <a:pt x="8" y="85"/>
                  </a:cubicBezTo>
                  <a:cubicBezTo>
                    <a:pt x="10" y="82"/>
                    <a:pt x="13" y="80"/>
                    <a:pt x="18" y="81"/>
                  </a:cubicBezTo>
                  <a:cubicBezTo>
                    <a:pt x="21" y="80"/>
                    <a:pt x="18" y="74"/>
                    <a:pt x="20" y="73"/>
                  </a:cubicBezTo>
                  <a:cubicBezTo>
                    <a:pt x="24" y="75"/>
                    <a:pt x="24" y="72"/>
                    <a:pt x="27" y="72"/>
                  </a:cubicBezTo>
                  <a:cubicBezTo>
                    <a:pt x="27" y="77"/>
                    <a:pt x="33" y="76"/>
                    <a:pt x="37" y="76"/>
                  </a:cubicBezTo>
                  <a:cubicBezTo>
                    <a:pt x="40" y="76"/>
                    <a:pt x="36" y="74"/>
                    <a:pt x="39" y="72"/>
                  </a:cubicBezTo>
                  <a:cubicBezTo>
                    <a:pt x="38" y="69"/>
                    <a:pt x="30" y="73"/>
                    <a:pt x="33" y="67"/>
                  </a:cubicBezTo>
                  <a:cubicBezTo>
                    <a:pt x="27" y="68"/>
                    <a:pt x="25" y="70"/>
                    <a:pt x="19" y="68"/>
                  </a:cubicBezTo>
                  <a:cubicBezTo>
                    <a:pt x="20" y="65"/>
                    <a:pt x="23" y="64"/>
                    <a:pt x="26" y="64"/>
                  </a:cubicBezTo>
                  <a:cubicBezTo>
                    <a:pt x="27" y="62"/>
                    <a:pt x="29" y="61"/>
                    <a:pt x="30" y="59"/>
                  </a:cubicBezTo>
                  <a:cubicBezTo>
                    <a:pt x="32" y="60"/>
                    <a:pt x="33" y="59"/>
                    <a:pt x="33" y="58"/>
                  </a:cubicBezTo>
                  <a:cubicBezTo>
                    <a:pt x="36" y="58"/>
                    <a:pt x="38" y="58"/>
                    <a:pt x="40" y="59"/>
                  </a:cubicBezTo>
                  <a:cubicBezTo>
                    <a:pt x="42" y="59"/>
                    <a:pt x="44" y="57"/>
                    <a:pt x="44" y="55"/>
                  </a:cubicBezTo>
                  <a:cubicBezTo>
                    <a:pt x="44" y="53"/>
                    <a:pt x="41" y="55"/>
                    <a:pt x="40" y="54"/>
                  </a:cubicBezTo>
                  <a:cubicBezTo>
                    <a:pt x="40" y="53"/>
                    <a:pt x="39" y="50"/>
                    <a:pt x="39" y="50"/>
                  </a:cubicBezTo>
                  <a:cubicBezTo>
                    <a:pt x="38" y="49"/>
                    <a:pt x="37" y="48"/>
                    <a:pt x="37" y="47"/>
                  </a:cubicBezTo>
                  <a:cubicBezTo>
                    <a:pt x="36" y="48"/>
                    <a:pt x="35" y="48"/>
                    <a:pt x="33" y="48"/>
                  </a:cubicBezTo>
                  <a:cubicBezTo>
                    <a:pt x="34" y="45"/>
                    <a:pt x="33" y="44"/>
                    <a:pt x="30" y="44"/>
                  </a:cubicBezTo>
                  <a:cubicBezTo>
                    <a:pt x="32" y="42"/>
                    <a:pt x="33" y="39"/>
                    <a:pt x="37" y="40"/>
                  </a:cubicBezTo>
                  <a:cubicBezTo>
                    <a:pt x="41" y="40"/>
                    <a:pt x="40" y="45"/>
                    <a:pt x="46" y="43"/>
                  </a:cubicBezTo>
                  <a:cubicBezTo>
                    <a:pt x="45" y="44"/>
                    <a:pt x="46" y="45"/>
                    <a:pt x="47" y="45"/>
                  </a:cubicBezTo>
                  <a:cubicBezTo>
                    <a:pt x="52" y="47"/>
                    <a:pt x="49" y="41"/>
                    <a:pt x="51" y="40"/>
                  </a:cubicBezTo>
                  <a:cubicBezTo>
                    <a:pt x="58" y="38"/>
                    <a:pt x="65" y="36"/>
                    <a:pt x="68" y="31"/>
                  </a:cubicBezTo>
                  <a:cubicBezTo>
                    <a:pt x="68" y="28"/>
                    <a:pt x="66" y="33"/>
                    <a:pt x="63" y="31"/>
                  </a:cubicBezTo>
                  <a:cubicBezTo>
                    <a:pt x="60" y="33"/>
                    <a:pt x="57" y="33"/>
                    <a:pt x="55" y="36"/>
                  </a:cubicBezTo>
                  <a:cubicBezTo>
                    <a:pt x="52" y="34"/>
                    <a:pt x="45" y="36"/>
                    <a:pt x="39" y="36"/>
                  </a:cubicBezTo>
                  <a:cubicBezTo>
                    <a:pt x="35" y="35"/>
                    <a:pt x="33" y="33"/>
                    <a:pt x="29" y="36"/>
                  </a:cubicBezTo>
                  <a:cubicBezTo>
                    <a:pt x="28" y="31"/>
                    <a:pt x="24" y="36"/>
                    <a:pt x="22" y="31"/>
                  </a:cubicBezTo>
                  <a:cubicBezTo>
                    <a:pt x="20" y="34"/>
                    <a:pt x="16" y="30"/>
                    <a:pt x="11" y="31"/>
                  </a:cubicBezTo>
                  <a:cubicBezTo>
                    <a:pt x="12" y="27"/>
                    <a:pt x="6" y="29"/>
                    <a:pt x="5" y="27"/>
                  </a:cubicBezTo>
                  <a:cubicBezTo>
                    <a:pt x="4" y="23"/>
                    <a:pt x="8" y="25"/>
                    <a:pt x="9" y="23"/>
                  </a:cubicBezTo>
                  <a:cubicBezTo>
                    <a:pt x="9" y="19"/>
                    <a:pt x="0" y="25"/>
                    <a:pt x="2" y="19"/>
                  </a:cubicBezTo>
                  <a:cubicBezTo>
                    <a:pt x="8" y="17"/>
                    <a:pt x="19" y="16"/>
                    <a:pt x="29" y="15"/>
                  </a:cubicBezTo>
                  <a:cubicBezTo>
                    <a:pt x="30" y="15"/>
                    <a:pt x="30" y="13"/>
                    <a:pt x="30" y="12"/>
                  </a:cubicBezTo>
                  <a:cubicBezTo>
                    <a:pt x="38" y="13"/>
                    <a:pt x="43" y="10"/>
                    <a:pt x="47" y="12"/>
                  </a:cubicBezTo>
                  <a:cubicBezTo>
                    <a:pt x="48" y="11"/>
                    <a:pt x="49" y="9"/>
                    <a:pt x="50" y="8"/>
                  </a:cubicBezTo>
                  <a:cubicBezTo>
                    <a:pt x="58" y="7"/>
                    <a:pt x="66" y="5"/>
                    <a:pt x="72" y="6"/>
                  </a:cubicBezTo>
                  <a:cubicBezTo>
                    <a:pt x="74" y="6"/>
                    <a:pt x="73" y="4"/>
                    <a:pt x="74" y="3"/>
                  </a:cubicBezTo>
                  <a:cubicBezTo>
                    <a:pt x="79" y="4"/>
                    <a:pt x="87" y="2"/>
                    <a:pt x="91" y="5"/>
                  </a:cubicBezTo>
                  <a:cubicBezTo>
                    <a:pt x="91" y="2"/>
                    <a:pt x="97" y="5"/>
                    <a:pt x="98" y="2"/>
                  </a:cubicBezTo>
                  <a:cubicBezTo>
                    <a:pt x="101" y="3"/>
                    <a:pt x="106" y="4"/>
                    <a:pt x="112" y="3"/>
                  </a:cubicBezTo>
                  <a:cubicBezTo>
                    <a:pt x="112" y="2"/>
                    <a:pt x="111" y="2"/>
                    <a:pt x="110" y="2"/>
                  </a:cubicBezTo>
                  <a:cubicBezTo>
                    <a:pt x="110" y="0"/>
                    <a:pt x="112" y="1"/>
                    <a:pt x="112" y="2"/>
                  </a:cubicBezTo>
                  <a:cubicBezTo>
                    <a:pt x="118" y="3"/>
                    <a:pt x="128" y="1"/>
                    <a:pt x="134" y="2"/>
                  </a:cubicBezTo>
                  <a:cubicBezTo>
                    <a:pt x="134" y="2"/>
                    <a:pt x="134" y="5"/>
                    <a:pt x="134" y="5"/>
                  </a:cubicBezTo>
                  <a:cubicBezTo>
                    <a:pt x="145" y="5"/>
                    <a:pt x="146" y="3"/>
                    <a:pt x="158" y="3"/>
                  </a:cubicBezTo>
                </a:path>
              </a:pathLst>
            </a:custGeom>
            <a:noFill/>
            <a:ln w="19050">
              <a:solidFill>
                <a:schemeClr val="bg1">
                  <a:alpha val="39000"/>
                </a:schemeClr>
              </a:solidFill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1" name="Freeform 88">
              <a:extLst>
                <a:ext uri="{FF2B5EF4-FFF2-40B4-BE49-F238E27FC236}">
                  <a16:creationId xmlns:a16="http://schemas.microsoft.com/office/drawing/2014/main" id="{504A2B18-8984-5E76-FDB5-F04D8909DD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06198" y="872215"/>
              <a:ext cx="165530" cy="63995"/>
            </a:xfrm>
            <a:custGeom>
              <a:avLst/>
              <a:gdLst>
                <a:gd name="T0" fmla="*/ 2147483646 w 49"/>
                <a:gd name="T1" fmla="*/ 2147483646 h 17"/>
                <a:gd name="T2" fmla="*/ 2147483646 w 49"/>
                <a:gd name="T3" fmla="*/ 2147483646 h 17"/>
                <a:gd name="T4" fmla="*/ 2147483646 w 49"/>
                <a:gd name="T5" fmla="*/ 2147483646 h 17"/>
                <a:gd name="T6" fmla="*/ 2147483646 w 49"/>
                <a:gd name="T7" fmla="*/ 2147483646 h 17"/>
                <a:gd name="T8" fmla="*/ 2147483646 w 49"/>
                <a:gd name="T9" fmla="*/ 2147483646 h 17"/>
                <a:gd name="T10" fmla="*/ 2147483646 w 49"/>
                <a:gd name="T11" fmla="*/ 2147483646 h 17"/>
                <a:gd name="T12" fmla="*/ 2147483646 w 49"/>
                <a:gd name="T13" fmla="*/ 2147483646 h 17"/>
                <a:gd name="T14" fmla="*/ 2147483646 w 49"/>
                <a:gd name="T15" fmla="*/ 2147483646 h 17"/>
                <a:gd name="T16" fmla="*/ 2147483646 w 49"/>
                <a:gd name="T17" fmla="*/ 2147483646 h 17"/>
                <a:gd name="T18" fmla="*/ 2147483646 w 49"/>
                <a:gd name="T19" fmla="*/ 2147483646 h 17"/>
                <a:gd name="T20" fmla="*/ 2147483646 w 49"/>
                <a:gd name="T21" fmla="*/ 2147483646 h 17"/>
                <a:gd name="T22" fmla="*/ 2147483646 w 49"/>
                <a:gd name="T23" fmla="*/ 2147483646 h 17"/>
                <a:gd name="T24" fmla="*/ 2147483646 w 49"/>
                <a:gd name="T25" fmla="*/ 2147483646 h 1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9"/>
                <a:gd name="T40" fmla="*/ 0 h 17"/>
                <a:gd name="T41" fmla="*/ 49 w 49"/>
                <a:gd name="T42" fmla="*/ 17 h 1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9" h="17">
                  <a:moveTo>
                    <a:pt x="13" y="2"/>
                  </a:moveTo>
                  <a:cubicBezTo>
                    <a:pt x="15" y="2"/>
                    <a:pt x="14" y="3"/>
                    <a:pt x="13" y="3"/>
                  </a:cubicBezTo>
                  <a:cubicBezTo>
                    <a:pt x="13" y="7"/>
                    <a:pt x="19" y="3"/>
                    <a:pt x="17" y="8"/>
                  </a:cubicBezTo>
                  <a:cubicBezTo>
                    <a:pt x="20" y="8"/>
                    <a:pt x="19" y="5"/>
                    <a:pt x="22" y="5"/>
                  </a:cubicBezTo>
                  <a:cubicBezTo>
                    <a:pt x="25" y="8"/>
                    <a:pt x="28" y="2"/>
                    <a:pt x="29" y="8"/>
                  </a:cubicBezTo>
                  <a:cubicBezTo>
                    <a:pt x="32" y="6"/>
                    <a:pt x="37" y="6"/>
                    <a:pt x="41" y="5"/>
                  </a:cubicBezTo>
                  <a:cubicBezTo>
                    <a:pt x="40" y="9"/>
                    <a:pt x="48" y="4"/>
                    <a:pt x="47" y="8"/>
                  </a:cubicBezTo>
                  <a:cubicBezTo>
                    <a:pt x="49" y="12"/>
                    <a:pt x="38" y="10"/>
                    <a:pt x="44" y="13"/>
                  </a:cubicBezTo>
                  <a:cubicBezTo>
                    <a:pt x="42" y="16"/>
                    <a:pt x="35" y="14"/>
                    <a:pt x="31" y="15"/>
                  </a:cubicBezTo>
                  <a:cubicBezTo>
                    <a:pt x="28" y="15"/>
                    <a:pt x="26" y="16"/>
                    <a:pt x="23" y="17"/>
                  </a:cubicBezTo>
                  <a:cubicBezTo>
                    <a:pt x="17" y="15"/>
                    <a:pt x="12" y="13"/>
                    <a:pt x="9" y="8"/>
                  </a:cubicBezTo>
                  <a:cubicBezTo>
                    <a:pt x="7" y="7"/>
                    <a:pt x="2" y="9"/>
                    <a:pt x="2" y="6"/>
                  </a:cubicBezTo>
                  <a:cubicBezTo>
                    <a:pt x="0" y="0"/>
                    <a:pt x="12" y="6"/>
                    <a:pt x="13" y="2"/>
                  </a:cubicBezTo>
                </a:path>
              </a:pathLst>
            </a:custGeom>
            <a:noFill/>
            <a:ln w="19050">
              <a:solidFill>
                <a:schemeClr val="bg1">
                  <a:alpha val="39000"/>
                </a:schemeClr>
              </a:solidFill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2" name="Freeform 89">
              <a:extLst>
                <a:ext uri="{FF2B5EF4-FFF2-40B4-BE49-F238E27FC236}">
                  <a16:creationId xmlns:a16="http://schemas.microsoft.com/office/drawing/2014/main" id="{2A12DEE2-055A-2383-D34E-29AACF65C1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57806" y="963230"/>
              <a:ext cx="73142" cy="22754"/>
            </a:xfrm>
            <a:custGeom>
              <a:avLst/>
              <a:gdLst>
                <a:gd name="T0" fmla="*/ 2147483646 w 22"/>
                <a:gd name="T1" fmla="*/ 0 h 6"/>
                <a:gd name="T2" fmla="*/ 2147483646 w 22"/>
                <a:gd name="T3" fmla="*/ 2147483646 h 6"/>
                <a:gd name="T4" fmla="*/ 2147483646 w 22"/>
                <a:gd name="T5" fmla="*/ 2147483646 h 6"/>
                <a:gd name="T6" fmla="*/ 2147483646 w 22"/>
                <a:gd name="T7" fmla="*/ 2147483646 h 6"/>
                <a:gd name="T8" fmla="*/ 2147483646 w 22"/>
                <a:gd name="T9" fmla="*/ 2147483646 h 6"/>
                <a:gd name="T10" fmla="*/ 2147483646 w 22"/>
                <a:gd name="T11" fmla="*/ 0 h 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2"/>
                <a:gd name="T19" fmla="*/ 0 h 6"/>
                <a:gd name="T20" fmla="*/ 22 w 22"/>
                <a:gd name="T21" fmla="*/ 6 h 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2" h="6">
                  <a:moveTo>
                    <a:pt x="21" y="0"/>
                  </a:moveTo>
                  <a:cubicBezTo>
                    <a:pt x="22" y="5"/>
                    <a:pt x="16" y="4"/>
                    <a:pt x="13" y="5"/>
                  </a:cubicBezTo>
                  <a:cubicBezTo>
                    <a:pt x="12" y="5"/>
                    <a:pt x="12" y="6"/>
                    <a:pt x="10" y="6"/>
                  </a:cubicBezTo>
                  <a:cubicBezTo>
                    <a:pt x="8" y="6"/>
                    <a:pt x="5" y="4"/>
                    <a:pt x="5" y="6"/>
                  </a:cubicBezTo>
                  <a:cubicBezTo>
                    <a:pt x="0" y="6"/>
                    <a:pt x="7" y="2"/>
                    <a:pt x="7" y="2"/>
                  </a:cubicBezTo>
                  <a:cubicBezTo>
                    <a:pt x="10" y="5"/>
                    <a:pt x="16" y="0"/>
                    <a:pt x="21" y="0"/>
                  </a:cubicBezTo>
                </a:path>
              </a:pathLst>
            </a:custGeom>
            <a:noFill/>
            <a:ln w="19050">
              <a:solidFill>
                <a:schemeClr val="bg1">
                  <a:alpha val="39000"/>
                </a:schemeClr>
              </a:solidFill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3" name="Freeform 90">
              <a:extLst>
                <a:ext uri="{FF2B5EF4-FFF2-40B4-BE49-F238E27FC236}">
                  <a16:creationId xmlns:a16="http://schemas.microsoft.com/office/drawing/2014/main" id="{AA66F958-C912-2C4A-ED1B-8B1CFFB1CF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56787" y="963230"/>
              <a:ext cx="69292" cy="48352"/>
            </a:xfrm>
            <a:custGeom>
              <a:avLst/>
              <a:gdLst>
                <a:gd name="T0" fmla="*/ 2147483646 w 20"/>
                <a:gd name="T1" fmla="*/ 0 h 13"/>
                <a:gd name="T2" fmla="*/ 2147483646 w 20"/>
                <a:gd name="T3" fmla="*/ 2147483646 h 13"/>
                <a:gd name="T4" fmla="*/ 2147483646 w 20"/>
                <a:gd name="T5" fmla="*/ 2147483646 h 13"/>
                <a:gd name="T6" fmla="*/ 2147483646 w 20"/>
                <a:gd name="T7" fmla="*/ 2147483646 h 13"/>
                <a:gd name="T8" fmla="*/ 2147483646 w 20"/>
                <a:gd name="T9" fmla="*/ 2147483646 h 13"/>
                <a:gd name="T10" fmla="*/ 0 w 20"/>
                <a:gd name="T11" fmla="*/ 2147483646 h 13"/>
                <a:gd name="T12" fmla="*/ 2147483646 w 20"/>
                <a:gd name="T13" fmla="*/ 0 h 1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0"/>
                <a:gd name="T22" fmla="*/ 0 h 13"/>
                <a:gd name="T23" fmla="*/ 20 w 20"/>
                <a:gd name="T24" fmla="*/ 13 h 1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0" h="13">
                  <a:moveTo>
                    <a:pt x="10" y="0"/>
                  </a:moveTo>
                  <a:cubicBezTo>
                    <a:pt x="9" y="2"/>
                    <a:pt x="8" y="2"/>
                    <a:pt x="7" y="2"/>
                  </a:cubicBezTo>
                  <a:cubicBezTo>
                    <a:pt x="6" y="6"/>
                    <a:pt x="16" y="0"/>
                    <a:pt x="14" y="6"/>
                  </a:cubicBezTo>
                  <a:cubicBezTo>
                    <a:pt x="15" y="6"/>
                    <a:pt x="16" y="6"/>
                    <a:pt x="17" y="5"/>
                  </a:cubicBezTo>
                  <a:cubicBezTo>
                    <a:pt x="20" y="9"/>
                    <a:pt x="9" y="9"/>
                    <a:pt x="8" y="13"/>
                  </a:cubicBezTo>
                  <a:cubicBezTo>
                    <a:pt x="5" y="11"/>
                    <a:pt x="5" y="4"/>
                    <a:pt x="0" y="3"/>
                  </a:cubicBezTo>
                  <a:cubicBezTo>
                    <a:pt x="1" y="1"/>
                    <a:pt x="7" y="2"/>
                    <a:pt x="10" y="0"/>
                  </a:cubicBezTo>
                </a:path>
              </a:pathLst>
            </a:custGeom>
            <a:noFill/>
            <a:ln w="19050">
              <a:solidFill>
                <a:schemeClr val="bg1">
                  <a:alpha val="39000"/>
                </a:schemeClr>
              </a:solidFill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4" name="Freeform 91">
              <a:extLst>
                <a:ext uri="{FF2B5EF4-FFF2-40B4-BE49-F238E27FC236}">
                  <a16:creationId xmlns:a16="http://schemas.microsoft.com/office/drawing/2014/main" id="{23474FD9-D622-1BB8-9725-1E86C148B66D}"/>
                </a:ext>
              </a:extLst>
            </p:cNvPr>
            <p:cNvSpPr>
              <a:spLocks noEditPoints="1" noChangeArrowheads="1"/>
            </p:cNvSpPr>
            <p:nvPr/>
          </p:nvSpPr>
          <p:spPr bwMode="auto">
            <a:xfrm>
              <a:off x="4908149" y="1018692"/>
              <a:ext cx="3994535" cy="2930957"/>
            </a:xfrm>
            <a:custGeom>
              <a:avLst/>
              <a:gdLst>
                <a:gd name="T0" fmla="*/ 2147483646 w 1185"/>
                <a:gd name="T1" fmla="*/ 2147483646 h 777"/>
                <a:gd name="T2" fmla="*/ 2147483646 w 1185"/>
                <a:gd name="T3" fmla="*/ 2147483646 h 777"/>
                <a:gd name="T4" fmla="*/ 2147483646 w 1185"/>
                <a:gd name="T5" fmla="*/ 2147483646 h 777"/>
                <a:gd name="T6" fmla="*/ 2147483646 w 1185"/>
                <a:gd name="T7" fmla="*/ 2147483646 h 777"/>
                <a:gd name="T8" fmla="*/ 2147483646 w 1185"/>
                <a:gd name="T9" fmla="*/ 2147483646 h 777"/>
                <a:gd name="T10" fmla="*/ 2147483646 w 1185"/>
                <a:gd name="T11" fmla="*/ 2147483646 h 777"/>
                <a:gd name="T12" fmla="*/ 2147483646 w 1185"/>
                <a:gd name="T13" fmla="*/ 2147483646 h 777"/>
                <a:gd name="T14" fmla="*/ 2147483646 w 1185"/>
                <a:gd name="T15" fmla="*/ 2147483646 h 777"/>
                <a:gd name="T16" fmla="*/ 2147483646 w 1185"/>
                <a:gd name="T17" fmla="*/ 2147483646 h 777"/>
                <a:gd name="T18" fmla="*/ 2147483646 w 1185"/>
                <a:gd name="T19" fmla="*/ 2147483646 h 777"/>
                <a:gd name="T20" fmla="*/ 2147483646 w 1185"/>
                <a:gd name="T21" fmla="*/ 2147483646 h 777"/>
                <a:gd name="T22" fmla="*/ 2147483646 w 1185"/>
                <a:gd name="T23" fmla="*/ 2147483646 h 777"/>
                <a:gd name="T24" fmla="*/ 2147483646 w 1185"/>
                <a:gd name="T25" fmla="*/ 2147483646 h 777"/>
                <a:gd name="T26" fmla="*/ 2147483646 w 1185"/>
                <a:gd name="T27" fmla="*/ 2147483646 h 777"/>
                <a:gd name="T28" fmla="*/ 2147483646 w 1185"/>
                <a:gd name="T29" fmla="*/ 2147483646 h 777"/>
                <a:gd name="T30" fmla="*/ 2147483646 w 1185"/>
                <a:gd name="T31" fmla="*/ 2147483646 h 777"/>
                <a:gd name="T32" fmla="*/ 2147483646 w 1185"/>
                <a:gd name="T33" fmla="*/ 2147483646 h 777"/>
                <a:gd name="T34" fmla="*/ 2147483646 w 1185"/>
                <a:gd name="T35" fmla="*/ 2147483646 h 777"/>
                <a:gd name="T36" fmla="*/ 2147483646 w 1185"/>
                <a:gd name="T37" fmla="*/ 2147483646 h 777"/>
                <a:gd name="T38" fmla="*/ 2147483646 w 1185"/>
                <a:gd name="T39" fmla="*/ 2147483646 h 777"/>
                <a:gd name="T40" fmla="*/ 2147483646 w 1185"/>
                <a:gd name="T41" fmla="*/ 2147483646 h 777"/>
                <a:gd name="T42" fmla="*/ 2147483646 w 1185"/>
                <a:gd name="T43" fmla="*/ 2147483646 h 777"/>
                <a:gd name="T44" fmla="*/ 2147483646 w 1185"/>
                <a:gd name="T45" fmla="*/ 2147483646 h 777"/>
                <a:gd name="T46" fmla="*/ 2147483646 w 1185"/>
                <a:gd name="T47" fmla="*/ 2147483646 h 777"/>
                <a:gd name="T48" fmla="*/ 2147483646 w 1185"/>
                <a:gd name="T49" fmla="*/ 2147483646 h 777"/>
                <a:gd name="T50" fmla="*/ 2147483646 w 1185"/>
                <a:gd name="T51" fmla="*/ 2147483646 h 777"/>
                <a:gd name="T52" fmla="*/ 2147483646 w 1185"/>
                <a:gd name="T53" fmla="*/ 2147483646 h 777"/>
                <a:gd name="T54" fmla="*/ 2147483646 w 1185"/>
                <a:gd name="T55" fmla="*/ 2147483646 h 777"/>
                <a:gd name="T56" fmla="*/ 2147483646 w 1185"/>
                <a:gd name="T57" fmla="*/ 2147483646 h 777"/>
                <a:gd name="T58" fmla="*/ 2147483646 w 1185"/>
                <a:gd name="T59" fmla="*/ 2147483646 h 777"/>
                <a:gd name="T60" fmla="*/ 2147483646 w 1185"/>
                <a:gd name="T61" fmla="*/ 2147483646 h 777"/>
                <a:gd name="T62" fmla="*/ 2147483646 w 1185"/>
                <a:gd name="T63" fmla="*/ 2147483646 h 777"/>
                <a:gd name="T64" fmla="*/ 2147483646 w 1185"/>
                <a:gd name="T65" fmla="*/ 2147483646 h 777"/>
                <a:gd name="T66" fmla="*/ 2147483646 w 1185"/>
                <a:gd name="T67" fmla="*/ 2147483646 h 777"/>
                <a:gd name="T68" fmla="*/ 2147483646 w 1185"/>
                <a:gd name="T69" fmla="*/ 2147483646 h 777"/>
                <a:gd name="T70" fmla="*/ 2147483646 w 1185"/>
                <a:gd name="T71" fmla="*/ 2147483646 h 777"/>
                <a:gd name="T72" fmla="*/ 2147483646 w 1185"/>
                <a:gd name="T73" fmla="*/ 2147483646 h 777"/>
                <a:gd name="T74" fmla="*/ 2147483646 w 1185"/>
                <a:gd name="T75" fmla="*/ 2147483646 h 777"/>
                <a:gd name="T76" fmla="*/ 2147483646 w 1185"/>
                <a:gd name="T77" fmla="*/ 2147483646 h 777"/>
                <a:gd name="T78" fmla="*/ 2147483646 w 1185"/>
                <a:gd name="T79" fmla="*/ 2147483646 h 777"/>
                <a:gd name="T80" fmla="*/ 2147483646 w 1185"/>
                <a:gd name="T81" fmla="*/ 2147483646 h 777"/>
                <a:gd name="T82" fmla="*/ 2147483646 w 1185"/>
                <a:gd name="T83" fmla="*/ 2147483646 h 777"/>
                <a:gd name="T84" fmla="*/ 2147483646 w 1185"/>
                <a:gd name="T85" fmla="*/ 2147483646 h 777"/>
                <a:gd name="T86" fmla="*/ 2147483646 w 1185"/>
                <a:gd name="T87" fmla="*/ 2147483646 h 777"/>
                <a:gd name="T88" fmla="*/ 2147483646 w 1185"/>
                <a:gd name="T89" fmla="*/ 2147483646 h 777"/>
                <a:gd name="T90" fmla="*/ 2147483646 w 1185"/>
                <a:gd name="T91" fmla="*/ 2147483646 h 777"/>
                <a:gd name="T92" fmla="*/ 2147483646 w 1185"/>
                <a:gd name="T93" fmla="*/ 2147483646 h 777"/>
                <a:gd name="T94" fmla="*/ 2147483646 w 1185"/>
                <a:gd name="T95" fmla="*/ 2147483646 h 777"/>
                <a:gd name="T96" fmla="*/ 2147483646 w 1185"/>
                <a:gd name="T97" fmla="*/ 2147483646 h 777"/>
                <a:gd name="T98" fmla="*/ 2147483646 w 1185"/>
                <a:gd name="T99" fmla="*/ 2147483646 h 777"/>
                <a:gd name="T100" fmla="*/ 2147483646 w 1185"/>
                <a:gd name="T101" fmla="*/ 2147483646 h 777"/>
                <a:gd name="T102" fmla="*/ 2147483646 w 1185"/>
                <a:gd name="T103" fmla="*/ 2147483646 h 777"/>
                <a:gd name="T104" fmla="*/ 2147483646 w 1185"/>
                <a:gd name="T105" fmla="*/ 2147483646 h 777"/>
                <a:gd name="T106" fmla="*/ 2147483646 w 1185"/>
                <a:gd name="T107" fmla="*/ 2147483646 h 777"/>
                <a:gd name="T108" fmla="*/ 2147483646 w 1185"/>
                <a:gd name="T109" fmla="*/ 2147483646 h 777"/>
                <a:gd name="T110" fmla="*/ 2147483646 w 1185"/>
                <a:gd name="T111" fmla="*/ 2147483646 h 777"/>
                <a:gd name="T112" fmla="*/ 2147483646 w 1185"/>
                <a:gd name="T113" fmla="*/ 2147483646 h 777"/>
                <a:gd name="T114" fmla="*/ 2147483646 w 1185"/>
                <a:gd name="T115" fmla="*/ 2147483646 h 777"/>
                <a:gd name="T116" fmla="*/ 2147483646 w 1185"/>
                <a:gd name="T117" fmla="*/ 2147483646 h 777"/>
                <a:gd name="T118" fmla="*/ 2147483646 w 1185"/>
                <a:gd name="T119" fmla="*/ 2147483646 h 777"/>
                <a:gd name="T120" fmla="*/ 2147483646 w 1185"/>
                <a:gd name="T121" fmla="*/ 2147483646 h 777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185"/>
                <a:gd name="T184" fmla="*/ 0 h 777"/>
                <a:gd name="T185" fmla="*/ 1185 w 1185"/>
                <a:gd name="T186" fmla="*/ 777 h 777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185" h="777">
                  <a:moveTo>
                    <a:pt x="714" y="8"/>
                  </a:moveTo>
                  <a:cubicBezTo>
                    <a:pt x="714" y="10"/>
                    <a:pt x="716" y="9"/>
                    <a:pt x="718" y="9"/>
                  </a:cubicBezTo>
                  <a:cubicBezTo>
                    <a:pt x="718" y="11"/>
                    <a:pt x="716" y="11"/>
                    <a:pt x="714" y="11"/>
                  </a:cubicBezTo>
                  <a:cubicBezTo>
                    <a:pt x="720" y="17"/>
                    <a:pt x="726" y="8"/>
                    <a:pt x="736" y="11"/>
                  </a:cubicBezTo>
                  <a:cubicBezTo>
                    <a:pt x="739" y="14"/>
                    <a:pt x="743" y="17"/>
                    <a:pt x="748" y="18"/>
                  </a:cubicBezTo>
                  <a:cubicBezTo>
                    <a:pt x="748" y="20"/>
                    <a:pt x="747" y="22"/>
                    <a:pt x="748" y="23"/>
                  </a:cubicBezTo>
                  <a:cubicBezTo>
                    <a:pt x="748" y="25"/>
                    <a:pt x="751" y="25"/>
                    <a:pt x="750" y="28"/>
                  </a:cubicBezTo>
                  <a:cubicBezTo>
                    <a:pt x="747" y="27"/>
                    <a:pt x="748" y="30"/>
                    <a:pt x="748" y="32"/>
                  </a:cubicBezTo>
                  <a:cubicBezTo>
                    <a:pt x="746" y="31"/>
                    <a:pt x="744" y="30"/>
                    <a:pt x="742" y="30"/>
                  </a:cubicBezTo>
                  <a:cubicBezTo>
                    <a:pt x="740" y="31"/>
                    <a:pt x="742" y="33"/>
                    <a:pt x="741" y="33"/>
                  </a:cubicBezTo>
                  <a:cubicBezTo>
                    <a:pt x="740" y="33"/>
                    <a:pt x="739" y="32"/>
                    <a:pt x="738" y="32"/>
                  </a:cubicBezTo>
                  <a:cubicBezTo>
                    <a:pt x="737" y="32"/>
                    <a:pt x="734" y="34"/>
                    <a:pt x="729" y="33"/>
                  </a:cubicBezTo>
                  <a:cubicBezTo>
                    <a:pt x="728" y="33"/>
                    <a:pt x="729" y="35"/>
                    <a:pt x="728" y="36"/>
                  </a:cubicBezTo>
                  <a:cubicBezTo>
                    <a:pt x="728" y="36"/>
                    <a:pt x="725" y="36"/>
                    <a:pt x="725" y="36"/>
                  </a:cubicBezTo>
                  <a:cubicBezTo>
                    <a:pt x="724" y="37"/>
                    <a:pt x="727" y="38"/>
                    <a:pt x="725" y="42"/>
                  </a:cubicBezTo>
                  <a:cubicBezTo>
                    <a:pt x="724" y="39"/>
                    <a:pt x="718" y="42"/>
                    <a:pt x="721" y="43"/>
                  </a:cubicBezTo>
                  <a:cubicBezTo>
                    <a:pt x="718" y="46"/>
                    <a:pt x="713" y="44"/>
                    <a:pt x="710" y="46"/>
                  </a:cubicBezTo>
                  <a:cubicBezTo>
                    <a:pt x="707" y="47"/>
                    <a:pt x="706" y="51"/>
                    <a:pt x="703" y="50"/>
                  </a:cubicBezTo>
                  <a:cubicBezTo>
                    <a:pt x="703" y="52"/>
                    <a:pt x="703" y="54"/>
                    <a:pt x="701" y="54"/>
                  </a:cubicBezTo>
                  <a:cubicBezTo>
                    <a:pt x="702" y="56"/>
                    <a:pt x="703" y="54"/>
                    <a:pt x="704" y="54"/>
                  </a:cubicBezTo>
                  <a:cubicBezTo>
                    <a:pt x="708" y="54"/>
                    <a:pt x="710" y="51"/>
                    <a:pt x="712" y="50"/>
                  </a:cubicBezTo>
                  <a:cubicBezTo>
                    <a:pt x="715" y="49"/>
                    <a:pt x="715" y="52"/>
                    <a:pt x="717" y="51"/>
                  </a:cubicBezTo>
                  <a:cubicBezTo>
                    <a:pt x="718" y="51"/>
                    <a:pt x="718" y="49"/>
                    <a:pt x="720" y="49"/>
                  </a:cubicBezTo>
                  <a:cubicBezTo>
                    <a:pt x="722" y="47"/>
                    <a:pt x="726" y="49"/>
                    <a:pt x="729" y="47"/>
                  </a:cubicBezTo>
                  <a:cubicBezTo>
                    <a:pt x="731" y="46"/>
                    <a:pt x="728" y="45"/>
                    <a:pt x="731" y="44"/>
                  </a:cubicBezTo>
                  <a:cubicBezTo>
                    <a:pt x="731" y="44"/>
                    <a:pt x="733" y="45"/>
                    <a:pt x="734" y="44"/>
                  </a:cubicBezTo>
                  <a:cubicBezTo>
                    <a:pt x="734" y="44"/>
                    <a:pt x="735" y="42"/>
                    <a:pt x="735" y="42"/>
                  </a:cubicBezTo>
                  <a:cubicBezTo>
                    <a:pt x="735" y="41"/>
                    <a:pt x="739" y="43"/>
                    <a:pt x="741" y="43"/>
                  </a:cubicBezTo>
                  <a:cubicBezTo>
                    <a:pt x="744" y="43"/>
                    <a:pt x="744" y="42"/>
                    <a:pt x="748" y="42"/>
                  </a:cubicBezTo>
                  <a:cubicBezTo>
                    <a:pt x="748" y="46"/>
                    <a:pt x="748" y="46"/>
                    <a:pt x="748" y="46"/>
                  </a:cubicBezTo>
                  <a:cubicBezTo>
                    <a:pt x="749" y="44"/>
                    <a:pt x="750" y="45"/>
                    <a:pt x="750" y="47"/>
                  </a:cubicBezTo>
                  <a:cubicBezTo>
                    <a:pt x="758" y="46"/>
                    <a:pt x="770" y="48"/>
                    <a:pt x="781" y="47"/>
                  </a:cubicBezTo>
                  <a:cubicBezTo>
                    <a:pt x="781" y="53"/>
                    <a:pt x="791" y="49"/>
                    <a:pt x="790" y="56"/>
                  </a:cubicBezTo>
                  <a:cubicBezTo>
                    <a:pt x="791" y="53"/>
                    <a:pt x="793" y="56"/>
                    <a:pt x="795" y="56"/>
                  </a:cubicBezTo>
                  <a:cubicBezTo>
                    <a:pt x="799" y="56"/>
                    <a:pt x="805" y="54"/>
                    <a:pt x="806" y="56"/>
                  </a:cubicBezTo>
                  <a:cubicBezTo>
                    <a:pt x="809" y="55"/>
                    <a:pt x="807" y="49"/>
                    <a:pt x="809" y="49"/>
                  </a:cubicBezTo>
                  <a:cubicBezTo>
                    <a:pt x="814" y="50"/>
                    <a:pt x="819" y="49"/>
                    <a:pt x="823" y="50"/>
                  </a:cubicBezTo>
                  <a:cubicBezTo>
                    <a:pt x="823" y="50"/>
                    <a:pt x="823" y="51"/>
                    <a:pt x="823" y="51"/>
                  </a:cubicBezTo>
                  <a:cubicBezTo>
                    <a:pt x="826" y="52"/>
                    <a:pt x="828" y="51"/>
                    <a:pt x="830" y="51"/>
                  </a:cubicBezTo>
                  <a:cubicBezTo>
                    <a:pt x="831" y="52"/>
                    <a:pt x="831" y="54"/>
                    <a:pt x="832" y="54"/>
                  </a:cubicBezTo>
                  <a:cubicBezTo>
                    <a:pt x="834" y="55"/>
                    <a:pt x="838" y="53"/>
                    <a:pt x="839" y="56"/>
                  </a:cubicBezTo>
                  <a:cubicBezTo>
                    <a:pt x="838" y="58"/>
                    <a:pt x="838" y="62"/>
                    <a:pt x="835" y="61"/>
                  </a:cubicBezTo>
                  <a:cubicBezTo>
                    <a:pt x="835" y="64"/>
                    <a:pt x="837" y="64"/>
                    <a:pt x="840" y="64"/>
                  </a:cubicBezTo>
                  <a:cubicBezTo>
                    <a:pt x="839" y="72"/>
                    <a:pt x="845" y="73"/>
                    <a:pt x="849" y="77"/>
                  </a:cubicBezTo>
                  <a:cubicBezTo>
                    <a:pt x="851" y="75"/>
                    <a:pt x="854" y="74"/>
                    <a:pt x="856" y="72"/>
                  </a:cubicBezTo>
                  <a:cubicBezTo>
                    <a:pt x="857" y="72"/>
                    <a:pt x="856" y="69"/>
                    <a:pt x="857" y="68"/>
                  </a:cubicBezTo>
                  <a:cubicBezTo>
                    <a:pt x="858" y="68"/>
                    <a:pt x="860" y="69"/>
                    <a:pt x="860" y="67"/>
                  </a:cubicBezTo>
                  <a:cubicBezTo>
                    <a:pt x="864" y="66"/>
                    <a:pt x="862" y="70"/>
                    <a:pt x="864" y="71"/>
                  </a:cubicBezTo>
                  <a:cubicBezTo>
                    <a:pt x="874" y="71"/>
                    <a:pt x="874" y="71"/>
                    <a:pt x="874" y="71"/>
                  </a:cubicBezTo>
                  <a:cubicBezTo>
                    <a:pt x="875" y="70"/>
                    <a:pt x="879" y="71"/>
                    <a:pt x="878" y="67"/>
                  </a:cubicBezTo>
                  <a:cubicBezTo>
                    <a:pt x="883" y="68"/>
                    <a:pt x="893" y="64"/>
                    <a:pt x="893" y="70"/>
                  </a:cubicBezTo>
                  <a:cubicBezTo>
                    <a:pt x="897" y="70"/>
                    <a:pt x="896" y="65"/>
                    <a:pt x="902" y="67"/>
                  </a:cubicBezTo>
                  <a:cubicBezTo>
                    <a:pt x="902" y="65"/>
                    <a:pt x="900" y="66"/>
                    <a:pt x="899" y="65"/>
                  </a:cubicBezTo>
                  <a:cubicBezTo>
                    <a:pt x="900" y="64"/>
                    <a:pt x="900" y="62"/>
                    <a:pt x="902" y="61"/>
                  </a:cubicBezTo>
                  <a:cubicBezTo>
                    <a:pt x="906" y="61"/>
                    <a:pt x="905" y="56"/>
                    <a:pt x="910" y="58"/>
                  </a:cubicBezTo>
                  <a:cubicBezTo>
                    <a:pt x="912" y="58"/>
                    <a:pt x="911" y="57"/>
                    <a:pt x="910" y="57"/>
                  </a:cubicBezTo>
                  <a:cubicBezTo>
                    <a:pt x="913" y="54"/>
                    <a:pt x="917" y="56"/>
                    <a:pt x="922" y="56"/>
                  </a:cubicBezTo>
                  <a:cubicBezTo>
                    <a:pt x="920" y="63"/>
                    <a:pt x="929" y="53"/>
                    <a:pt x="927" y="60"/>
                  </a:cubicBezTo>
                  <a:cubicBezTo>
                    <a:pt x="933" y="61"/>
                    <a:pt x="938" y="59"/>
                    <a:pt x="943" y="58"/>
                  </a:cubicBezTo>
                  <a:cubicBezTo>
                    <a:pt x="943" y="62"/>
                    <a:pt x="937" y="60"/>
                    <a:pt x="938" y="64"/>
                  </a:cubicBezTo>
                  <a:cubicBezTo>
                    <a:pt x="939" y="67"/>
                    <a:pt x="944" y="65"/>
                    <a:pt x="947" y="65"/>
                  </a:cubicBezTo>
                  <a:cubicBezTo>
                    <a:pt x="952" y="66"/>
                    <a:pt x="956" y="66"/>
                    <a:pt x="961" y="64"/>
                  </a:cubicBezTo>
                  <a:cubicBezTo>
                    <a:pt x="962" y="69"/>
                    <a:pt x="969" y="69"/>
                    <a:pt x="971" y="74"/>
                  </a:cubicBezTo>
                  <a:cubicBezTo>
                    <a:pt x="973" y="73"/>
                    <a:pt x="975" y="75"/>
                    <a:pt x="978" y="75"/>
                  </a:cubicBezTo>
                  <a:cubicBezTo>
                    <a:pt x="986" y="76"/>
                    <a:pt x="996" y="74"/>
                    <a:pt x="1004" y="75"/>
                  </a:cubicBezTo>
                  <a:cubicBezTo>
                    <a:pt x="1008" y="76"/>
                    <a:pt x="1011" y="80"/>
                    <a:pt x="1014" y="78"/>
                  </a:cubicBezTo>
                  <a:cubicBezTo>
                    <a:pt x="1014" y="80"/>
                    <a:pt x="1015" y="81"/>
                    <a:pt x="1017" y="81"/>
                  </a:cubicBezTo>
                  <a:cubicBezTo>
                    <a:pt x="1017" y="86"/>
                    <a:pt x="1017" y="86"/>
                    <a:pt x="1017" y="86"/>
                  </a:cubicBezTo>
                  <a:cubicBezTo>
                    <a:pt x="1016" y="89"/>
                    <a:pt x="1022" y="87"/>
                    <a:pt x="1023" y="88"/>
                  </a:cubicBezTo>
                  <a:cubicBezTo>
                    <a:pt x="1024" y="90"/>
                    <a:pt x="1023" y="87"/>
                    <a:pt x="1025" y="88"/>
                  </a:cubicBezTo>
                  <a:cubicBezTo>
                    <a:pt x="1026" y="88"/>
                    <a:pt x="1025" y="89"/>
                    <a:pt x="1027" y="89"/>
                  </a:cubicBezTo>
                  <a:cubicBezTo>
                    <a:pt x="1029" y="89"/>
                    <a:pt x="1044" y="91"/>
                    <a:pt x="1045" y="89"/>
                  </a:cubicBezTo>
                  <a:cubicBezTo>
                    <a:pt x="1045" y="89"/>
                    <a:pt x="1045" y="88"/>
                    <a:pt x="1045" y="88"/>
                  </a:cubicBezTo>
                  <a:cubicBezTo>
                    <a:pt x="1046" y="88"/>
                    <a:pt x="1049" y="90"/>
                    <a:pt x="1049" y="89"/>
                  </a:cubicBezTo>
                  <a:cubicBezTo>
                    <a:pt x="1050" y="88"/>
                    <a:pt x="1053" y="87"/>
                    <a:pt x="1053" y="89"/>
                  </a:cubicBezTo>
                  <a:cubicBezTo>
                    <a:pt x="1056" y="87"/>
                    <a:pt x="1060" y="86"/>
                    <a:pt x="1065" y="85"/>
                  </a:cubicBezTo>
                  <a:cubicBezTo>
                    <a:pt x="1064" y="90"/>
                    <a:pt x="1066" y="92"/>
                    <a:pt x="1066" y="95"/>
                  </a:cubicBezTo>
                  <a:cubicBezTo>
                    <a:pt x="1072" y="95"/>
                    <a:pt x="1074" y="97"/>
                    <a:pt x="1079" y="95"/>
                  </a:cubicBezTo>
                  <a:cubicBezTo>
                    <a:pt x="1079" y="93"/>
                    <a:pt x="1078" y="92"/>
                    <a:pt x="1076" y="92"/>
                  </a:cubicBezTo>
                  <a:cubicBezTo>
                    <a:pt x="1077" y="91"/>
                    <a:pt x="1077" y="89"/>
                    <a:pt x="1077" y="86"/>
                  </a:cubicBezTo>
                  <a:cubicBezTo>
                    <a:pt x="1081" y="84"/>
                    <a:pt x="1089" y="85"/>
                    <a:pt x="1091" y="88"/>
                  </a:cubicBezTo>
                  <a:cubicBezTo>
                    <a:pt x="1097" y="88"/>
                    <a:pt x="1103" y="87"/>
                    <a:pt x="1109" y="88"/>
                  </a:cubicBezTo>
                  <a:cubicBezTo>
                    <a:pt x="1112" y="88"/>
                    <a:pt x="1116" y="91"/>
                    <a:pt x="1117" y="88"/>
                  </a:cubicBezTo>
                  <a:cubicBezTo>
                    <a:pt x="1119" y="89"/>
                    <a:pt x="1119" y="91"/>
                    <a:pt x="1124" y="92"/>
                  </a:cubicBezTo>
                  <a:cubicBezTo>
                    <a:pt x="1125" y="92"/>
                    <a:pt x="1126" y="95"/>
                    <a:pt x="1126" y="95"/>
                  </a:cubicBezTo>
                  <a:cubicBezTo>
                    <a:pt x="1127" y="95"/>
                    <a:pt x="1128" y="94"/>
                    <a:pt x="1128" y="94"/>
                  </a:cubicBezTo>
                  <a:cubicBezTo>
                    <a:pt x="1129" y="94"/>
                    <a:pt x="1128" y="95"/>
                    <a:pt x="1129" y="96"/>
                  </a:cubicBezTo>
                  <a:cubicBezTo>
                    <a:pt x="1130" y="97"/>
                    <a:pt x="1132" y="96"/>
                    <a:pt x="1132" y="96"/>
                  </a:cubicBezTo>
                  <a:cubicBezTo>
                    <a:pt x="1133" y="97"/>
                    <a:pt x="1135" y="98"/>
                    <a:pt x="1139" y="99"/>
                  </a:cubicBezTo>
                  <a:cubicBezTo>
                    <a:pt x="1141" y="100"/>
                    <a:pt x="1145" y="101"/>
                    <a:pt x="1147" y="102"/>
                  </a:cubicBezTo>
                  <a:cubicBezTo>
                    <a:pt x="1148" y="102"/>
                    <a:pt x="1148" y="104"/>
                    <a:pt x="1149" y="105"/>
                  </a:cubicBezTo>
                  <a:cubicBezTo>
                    <a:pt x="1149" y="105"/>
                    <a:pt x="1151" y="104"/>
                    <a:pt x="1152" y="105"/>
                  </a:cubicBezTo>
                  <a:cubicBezTo>
                    <a:pt x="1152" y="105"/>
                    <a:pt x="1151" y="107"/>
                    <a:pt x="1152" y="108"/>
                  </a:cubicBezTo>
                  <a:cubicBezTo>
                    <a:pt x="1152" y="108"/>
                    <a:pt x="1154" y="107"/>
                    <a:pt x="1154" y="108"/>
                  </a:cubicBezTo>
                  <a:cubicBezTo>
                    <a:pt x="1155" y="109"/>
                    <a:pt x="1153" y="114"/>
                    <a:pt x="1159" y="112"/>
                  </a:cubicBezTo>
                  <a:cubicBezTo>
                    <a:pt x="1159" y="122"/>
                    <a:pt x="1159" y="122"/>
                    <a:pt x="1159" y="122"/>
                  </a:cubicBezTo>
                  <a:cubicBezTo>
                    <a:pt x="1164" y="121"/>
                    <a:pt x="1168" y="120"/>
                    <a:pt x="1168" y="116"/>
                  </a:cubicBezTo>
                  <a:cubicBezTo>
                    <a:pt x="1173" y="118"/>
                    <a:pt x="1178" y="117"/>
                    <a:pt x="1181" y="119"/>
                  </a:cubicBezTo>
                  <a:cubicBezTo>
                    <a:pt x="1181" y="119"/>
                    <a:pt x="1181" y="121"/>
                    <a:pt x="1181" y="122"/>
                  </a:cubicBezTo>
                  <a:cubicBezTo>
                    <a:pt x="1182" y="122"/>
                    <a:pt x="1184" y="121"/>
                    <a:pt x="1185" y="122"/>
                  </a:cubicBezTo>
                  <a:cubicBezTo>
                    <a:pt x="1184" y="123"/>
                    <a:pt x="1182" y="123"/>
                    <a:pt x="1182" y="126"/>
                  </a:cubicBezTo>
                  <a:cubicBezTo>
                    <a:pt x="1180" y="126"/>
                    <a:pt x="1180" y="124"/>
                    <a:pt x="1178" y="124"/>
                  </a:cubicBezTo>
                  <a:cubicBezTo>
                    <a:pt x="1177" y="125"/>
                    <a:pt x="1177" y="128"/>
                    <a:pt x="1174" y="127"/>
                  </a:cubicBezTo>
                  <a:cubicBezTo>
                    <a:pt x="1175" y="129"/>
                    <a:pt x="1178" y="128"/>
                    <a:pt x="1177" y="133"/>
                  </a:cubicBezTo>
                  <a:cubicBezTo>
                    <a:pt x="1172" y="128"/>
                    <a:pt x="1176" y="135"/>
                    <a:pt x="1173" y="136"/>
                  </a:cubicBezTo>
                  <a:cubicBezTo>
                    <a:pt x="1171" y="136"/>
                    <a:pt x="1170" y="137"/>
                    <a:pt x="1170" y="138"/>
                  </a:cubicBezTo>
                  <a:cubicBezTo>
                    <a:pt x="1168" y="138"/>
                    <a:pt x="1167" y="138"/>
                    <a:pt x="1166" y="137"/>
                  </a:cubicBezTo>
                  <a:cubicBezTo>
                    <a:pt x="1165" y="136"/>
                    <a:pt x="1164" y="135"/>
                    <a:pt x="1163" y="134"/>
                  </a:cubicBezTo>
                  <a:cubicBezTo>
                    <a:pt x="1161" y="133"/>
                    <a:pt x="1159" y="134"/>
                    <a:pt x="1157" y="133"/>
                  </a:cubicBezTo>
                  <a:cubicBezTo>
                    <a:pt x="1156" y="132"/>
                    <a:pt x="1155" y="130"/>
                    <a:pt x="1154" y="130"/>
                  </a:cubicBezTo>
                  <a:cubicBezTo>
                    <a:pt x="1153" y="129"/>
                    <a:pt x="1150" y="130"/>
                    <a:pt x="1149" y="130"/>
                  </a:cubicBezTo>
                  <a:cubicBezTo>
                    <a:pt x="1148" y="130"/>
                    <a:pt x="1149" y="129"/>
                    <a:pt x="1147" y="129"/>
                  </a:cubicBezTo>
                  <a:cubicBezTo>
                    <a:pt x="1146" y="128"/>
                    <a:pt x="1144" y="123"/>
                    <a:pt x="1142" y="127"/>
                  </a:cubicBezTo>
                  <a:cubicBezTo>
                    <a:pt x="1140" y="127"/>
                    <a:pt x="1141" y="125"/>
                    <a:pt x="1140" y="123"/>
                  </a:cubicBezTo>
                  <a:cubicBezTo>
                    <a:pt x="1132" y="123"/>
                    <a:pt x="1132" y="123"/>
                    <a:pt x="1132" y="123"/>
                  </a:cubicBezTo>
                  <a:cubicBezTo>
                    <a:pt x="1129" y="123"/>
                    <a:pt x="1132" y="126"/>
                    <a:pt x="1132" y="126"/>
                  </a:cubicBezTo>
                  <a:cubicBezTo>
                    <a:pt x="1132" y="128"/>
                    <a:pt x="1129" y="128"/>
                    <a:pt x="1129" y="131"/>
                  </a:cubicBezTo>
                  <a:cubicBezTo>
                    <a:pt x="1123" y="131"/>
                    <a:pt x="1122" y="136"/>
                    <a:pt x="1115" y="134"/>
                  </a:cubicBezTo>
                  <a:cubicBezTo>
                    <a:pt x="1114" y="135"/>
                    <a:pt x="1114" y="137"/>
                    <a:pt x="1111" y="137"/>
                  </a:cubicBezTo>
                  <a:cubicBezTo>
                    <a:pt x="1111" y="139"/>
                    <a:pt x="1114" y="138"/>
                    <a:pt x="1117" y="138"/>
                  </a:cubicBezTo>
                  <a:cubicBezTo>
                    <a:pt x="1118" y="139"/>
                    <a:pt x="1119" y="141"/>
                    <a:pt x="1121" y="141"/>
                  </a:cubicBezTo>
                  <a:cubicBezTo>
                    <a:pt x="1120" y="146"/>
                    <a:pt x="1120" y="144"/>
                    <a:pt x="1122" y="147"/>
                  </a:cubicBezTo>
                  <a:cubicBezTo>
                    <a:pt x="1123" y="150"/>
                    <a:pt x="1127" y="150"/>
                    <a:pt x="1129" y="152"/>
                  </a:cubicBezTo>
                  <a:cubicBezTo>
                    <a:pt x="1129" y="152"/>
                    <a:pt x="1125" y="157"/>
                    <a:pt x="1125" y="157"/>
                  </a:cubicBezTo>
                  <a:cubicBezTo>
                    <a:pt x="1121" y="157"/>
                    <a:pt x="1121" y="153"/>
                    <a:pt x="1119" y="154"/>
                  </a:cubicBezTo>
                  <a:cubicBezTo>
                    <a:pt x="1120" y="154"/>
                    <a:pt x="1121" y="157"/>
                    <a:pt x="1119" y="157"/>
                  </a:cubicBezTo>
                  <a:cubicBezTo>
                    <a:pt x="1115" y="157"/>
                    <a:pt x="1108" y="156"/>
                    <a:pt x="1104" y="158"/>
                  </a:cubicBezTo>
                  <a:cubicBezTo>
                    <a:pt x="1101" y="159"/>
                    <a:pt x="1096" y="161"/>
                    <a:pt x="1097" y="164"/>
                  </a:cubicBezTo>
                  <a:cubicBezTo>
                    <a:pt x="1091" y="162"/>
                    <a:pt x="1090" y="167"/>
                    <a:pt x="1086" y="168"/>
                  </a:cubicBezTo>
                  <a:cubicBezTo>
                    <a:pt x="1085" y="169"/>
                    <a:pt x="1084" y="170"/>
                    <a:pt x="1083" y="171"/>
                  </a:cubicBezTo>
                  <a:cubicBezTo>
                    <a:pt x="1082" y="171"/>
                    <a:pt x="1080" y="173"/>
                    <a:pt x="1079" y="173"/>
                  </a:cubicBezTo>
                  <a:cubicBezTo>
                    <a:pt x="1077" y="174"/>
                    <a:pt x="1076" y="175"/>
                    <a:pt x="1076" y="176"/>
                  </a:cubicBezTo>
                  <a:cubicBezTo>
                    <a:pt x="1072" y="175"/>
                    <a:pt x="1064" y="178"/>
                    <a:pt x="1062" y="175"/>
                  </a:cubicBezTo>
                  <a:cubicBezTo>
                    <a:pt x="1060" y="176"/>
                    <a:pt x="1057" y="175"/>
                    <a:pt x="1058" y="179"/>
                  </a:cubicBezTo>
                  <a:cubicBezTo>
                    <a:pt x="1050" y="180"/>
                    <a:pt x="1049" y="180"/>
                    <a:pt x="1041" y="179"/>
                  </a:cubicBezTo>
                  <a:cubicBezTo>
                    <a:pt x="1040" y="179"/>
                    <a:pt x="1039" y="180"/>
                    <a:pt x="1038" y="180"/>
                  </a:cubicBezTo>
                  <a:cubicBezTo>
                    <a:pt x="1037" y="181"/>
                    <a:pt x="1034" y="182"/>
                    <a:pt x="1034" y="185"/>
                  </a:cubicBezTo>
                  <a:cubicBezTo>
                    <a:pt x="1034" y="189"/>
                    <a:pt x="1027" y="187"/>
                    <a:pt x="1028" y="193"/>
                  </a:cubicBezTo>
                  <a:cubicBezTo>
                    <a:pt x="1027" y="198"/>
                    <a:pt x="1032" y="197"/>
                    <a:pt x="1034" y="199"/>
                  </a:cubicBezTo>
                  <a:cubicBezTo>
                    <a:pt x="1033" y="202"/>
                    <a:pt x="1033" y="206"/>
                    <a:pt x="1028" y="206"/>
                  </a:cubicBezTo>
                  <a:cubicBezTo>
                    <a:pt x="1029" y="209"/>
                    <a:pt x="1028" y="210"/>
                    <a:pt x="1025" y="210"/>
                  </a:cubicBezTo>
                  <a:cubicBezTo>
                    <a:pt x="1025" y="216"/>
                    <a:pt x="1025" y="216"/>
                    <a:pt x="1025" y="216"/>
                  </a:cubicBezTo>
                  <a:cubicBezTo>
                    <a:pt x="1026" y="218"/>
                    <a:pt x="1028" y="214"/>
                    <a:pt x="1028" y="217"/>
                  </a:cubicBezTo>
                  <a:cubicBezTo>
                    <a:pt x="1029" y="220"/>
                    <a:pt x="1026" y="219"/>
                    <a:pt x="1025" y="220"/>
                  </a:cubicBezTo>
                  <a:cubicBezTo>
                    <a:pt x="1025" y="220"/>
                    <a:pt x="1024" y="224"/>
                    <a:pt x="1024" y="224"/>
                  </a:cubicBezTo>
                  <a:cubicBezTo>
                    <a:pt x="1022" y="225"/>
                    <a:pt x="1019" y="224"/>
                    <a:pt x="1017" y="225"/>
                  </a:cubicBezTo>
                  <a:cubicBezTo>
                    <a:pt x="1016" y="226"/>
                    <a:pt x="1018" y="230"/>
                    <a:pt x="1017" y="231"/>
                  </a:cubicBezTo>
                  <a:cubicBezTo>
                    <a:pt x="1016" y="232"/>
                    <a:pt x="1016" y="228"/>
                    <a:pt x="1015" y="228"/>
                  </a:cubicBezTo>
                  <a:cubicBezTo>
                    <a:pt x="1014" y="228"/>
                    <a:pt x="1011" y="229"/>
                    <a:pt x="1014" y="235"/>
                  </a:cubicBezTo>
                  <a:cubicBezTo>
                    <a:pt x="1011" y="234"/>
                    <a:pt x="1012" y="237"/>
                    <a:pt x="1011" y="238"/>
                  </a:cubicBezTo>
                  <a:cubicBezTo>
                    <a:pt x="1011" y="238"/>
                    <a:pt x="1009" y="238"/>
                    <a:pt x="1009" y="238"/>
                  </a:cubicBezTo>
                  <a:cubicBezTo>
                    <a:pt x="1008" y="239"/>
                    <a:pt x="1008" y="242"/>
                    <a:pt x="1006" y="241"/>
                  </a:cubicBezTo>
                  <a:cubicBezTo>
                    <a:pt x="1006" y="243"/>
                    <a:pt x="1004" y="244"/>
                    <a:pt x="1004" y="246"/>
                  </a:cubicBezTo>
                  <a:cubicBezTo>
                    <a:pt x="1002" y="247"/>
                    <a:pt x="999" y="246"/>
                    <a:pt x="999" y="248"/>
                  </a:cubicBezTo>
                  <a:cubicBezTo>
                    <a:pt x="997" y="247"/>
                    <a:pt x="999" y="246"/>
                    <a:pt x="999" y="244"/>
                  </a:cubicBezTo>
                  <a:cubicBezTo>
                    <a:pt x="999" y="244"/>
                    <a:pt x="997" y="243"/>
                    <a:pt x="997" y="242"/>
                  </a:cubicBezTo>
                  <a:cubicBezTo>
                    <a:pt x="997" y="241"/>
                    <a:pt x="997" y="240"/>
                    <a:pt x="997" y="239"/>
                  </a:cubicBezTo>
                  <a:cubicBezTo>
                    <a:pt x="996" y="239"/>
                    <a:pt x="995" y="237"/>
                    <a:pt x="994" y="237"/>
                  </a:cubicBezTo>
                  <a:cubicBezTo>
                    <a:pt x="994" y="236"/>
                    <a:pt x="993" y="235"/>
                    <a:pt x="992" y="235"/>
                  </a:cubicBezTo>
                  <a:cubicBezTo>
                    <a:pt x="993" y="233"/>
                    <a:pt x="993" y="230"/>
                    <a:pt x="993" y="227"/>
                  </a:cubicBezTo>
                  <a:cubicBezTo>
                    <a:pt x="993" y="224"/>
                    <a:pt x="992" y="224"/>
                    <a:pt x="992" y="223"/>
                  </a:cubicBezTo>
                  <a:cubicBezTo>
                    <a:pt x="991" y="217"/>
                    <a:pt x="993" y="211"/>
                    <a:pt x="992" y="207"/>
                  </a:cubicBezTo>
                  <a:cubicBezTo>
                    <a:pt x="997" y="211"/>
                    <a:pt x="992" y="205"/>
                    <a:pt x="994" y="202"/>
                  </a:cubicBezTo>
                  <a:cubicBezTo>
                    <a:pt x="995" y="201"/>
                    <a:pt x="996" y="206"/>
                    <a:pt x="997" y="203"/>
                  </a:cubicBezTo>
                  <a:cubicBezTo>
                    <a:pt x="997" y="202"/>
                    <a:pt x="997" y="201"/>
                    <a:pt x="997" y="200"/>
                  </a:cubicBezTo>
                  <a:cubicBezTo>
                    <a:pt x="999" y="198"/>
                    <a:pt x="1004" y="194"/>
                    <a:pt x="1006" y="193"/>
                  </a:cubicBezTo>
                  <a:cubicBezTo>
                    <a:pt x="1006" y="193"/>
                    <a:pt x="1008" y="193"/>
                    <a:pt x="1007" y="192"/>
                  </a:cubicBezTo>
                  <a:cubicBezTo>
                    <a:pt x="1005" y="190"/>
                    <a:pt x="1008" y="191"/>
                    <a:pt x="1010" y="190"/>
                  </a:cubicBezTo>
                  <a:cubicBezTo>
                    <a:pt x="1012" y="189"/>
                    <a:pt x="1013" y="187"/>
                    <a:pt x="1013" y="183"/>
                  </a:cubicBezTo>
                  <a:cubicBezTo>
                    <a:pt x="1013" y="183"/>
                    <a:pt x="1018" y="181"/>
                    <a:pt x="1017" y="180"/>
                  </a:cubicBezTo>
                  <a:cubicBezTo>
                    <a:pt x="1017" y="180"/>
                    <a:pt x="1016" y="180"/>
                    <a:pt x="1015" y="180"/>
                  </a:cubicBezTo>
                  <a:cubicBezTo>
                    <a:pt x="1016" y="180"/>
                    <a:pt x="1017" y="178"/>
                    <a:pt x="1017" y="178"/>
                  </a:cubicBezTo>
                  <a:cubicBezTo>
                    <a:pt x="1018" y="177"/>
                    <a:pt x="1020" y="181"/>
                    <a:pt x="1020" y="175"/>
                  </a:cubicBezTo>
                  <a:cubicBezTo>
                    <a:pt x="1022" y="175"/>
                    <a:pt x="1025" y="174"/>
                    <a:pt x="1027" y="173"/>
                  </a:cubicBezTo>
                  <a:cubicBezTo>
                    <a:pt x="1027" y="173"/>
                    <a:pt x="1028" y="171"/>
                    <a:pt x="1028" y="171"/>
                  </a:cubicBezTo>
                  <a:cubicBezTo>
                    <a:pt x="1029" y="170"/>
                    <a:pt x="1030" y="171"/>
                    <a:pt x="1031" y="171"/>
                  </a:cubicBezTo>
                  <a:cubicBezTo>
                    <a:pt x="1032" y="170"/>
                    <a:pt x="1033" y="169"/>
                    <a:pt x="1034" y="168"/>
                  </a:cubicBezTo>
                  <a:cubicBezTo>
                    <a:pt x="1034" y="167"/>
                    <a:pt x="1035" y="168"/>
                    <a:pt x="1035" y="166"/>
                  </a:cubicBezTo>
                  <a:cubicBezTo>
                    <a:pt x="1035" y="165"/>
                    <a:pt x="1037" y="161"/>
                    <a:pt x="1039" y="164"/>
                  </a:cubicBezTo>
                  <a:cubicBezTo>
                    <a:pt x="1039" y="157"/>
                    <a:pt x="1039" y="157"/>
                    <a:pt x="1039" y="157"/>
                  </a:cubicBezTo>
                  <a:cubicBezTo>
                    <a:pt x="1036" y="156"/>
                    <a:pt x="1034" y="157"/>
                    <a:pt x="1032" y="158"/>
                  </a:cubicBezTo>
                  <a:cubicBezTo>
                    <a:pt x="1032" y="159"/>
                    <a:pt x="1030" y="160"/>
                    <a:pt x="1030" y="161"/>
                  </a:cubicBezTo>
                  <a:cubicBezTo>
                    <a:pt x="1029" y="162"/>
                    <a:pt x="1028" y="161"/>
                    <a:pt x="1028" y="162"/>
                  </a:cubicBezTo>
                  <a:cubicBezTo>
                    <a:pt x="1028" y="165"/>
                    <a:pt x="1023" y="164"/>
                    <a:pt x="1023" y="168"/>
                  </a:cubicBezTo>
                  <a:cubicBezTo>
                    <a:pt x="1020" y="167"/>
                    <a:pt x="1018" y="168"/>
                    <a:pt x="1018" y="171"/>
                  </a:cubicBezTo>
                  <a:cubicBezTo>
                    <a:pt x="1017" y="171"/>
                    <a:pt x="1018" y="168"/>
                    <a:pt x="1017" y="168"/>
                  </a:cubicBezTo>
                  <a:cubicBezTo>
                    <a:pt x="1017" y="168"/>
                    <a:pt x="1014" y="168"/>
                    <a:pt x="1014" y="168"/>
                  </a:cubicBezTo>
                  <a:cubicBezTo>
                    <a:pt x="1014" y="167"/>
                    <a:pt x="1015" y="165"/>
                    <a:pt x="1014" y="164"/>
                  </a:cubicBezTo>
                  <a:cubicBezTo>
                    <a:pt x="1008" y="164"/>
                    <a:pt x="1004" y="163"/>
                    <a:pt x="1000" y="164"/>
                  </a:cubicBezTo>
                  <a:cubicBezTo>
                    <a:pt x="998" y="164"/>
                    <a:pt x="1000" y="166"/>
                    <a:pt x="999" y="166"/>
                  </a:cubicBezTo>
                  <a:cubicBezTo>
                    <a:pt x="997" y="168"/>
                    <a:pt x="995" y="167"/>
                    <a:pt x="993" y="168"/>
                  </a:cubicBezTo>
                  <a:cubicBezTo>
                    <a:pt x="991" y="169"/>
                    <a:pt x="991" y="170"/>
                    <a:pt x="989" y="172"/>
                  </a:cubicBezTo>
                  <a:cubicBezTo>
                    <a:pt x="988" y="173"/>
                    <a:pt x="987" y="175"/>
                    <a:pt x="985" y="175"/>
                  </a:cubicBezTo>
                  <a:cubicBezTo>
                    <a:pt x="983" y="179"/>
                    <a:pt x="987" y="178"/>
                    <a:pt x="986" y="182"/>
                  </a:cubicBezTo>
                  <a:cubicBezTo>
                    <a:pt x="984" y="182"/>
                    <a:pt x="983" y="184"/>
                    <a:pt x="983" y="186"/>
                  </a:cubicBezTo>
                  <a:cubicBezTo>
                    <a:pt x="977" y="185"/>
                    <a:pt x="976" y="188"/>
                    <a:pt x="971" y="187"/>
                  </a:cubicBezTo>
                  <a:cubicBezTo>
                    <a:pt x="969" y="186"/>
                    <a:pt x="970" y="185"/>
                    <a:pt x="971" y="183"/>
                  </a:cubicBezTo>
                  <a:cubicBezTo>
                    <a:pt x="968" y="184"/>
                    <a:pt x="968" y="182"/>
                    <a:pt x="968" y="180"/>
                  </a:cubicBezTo>
                  <a:cubicBezTo>
                    <a:pt x="966" y="180"/>
                    <a:pt x="962" y="181"/>
                    <a:pt x="962" y="179"/>
                  </a:cubicBezTo>
                  <a:cubicBezTo>
                    <a:pt x="956" y="183"/>
                    <a:pt x="947" y="185"/>
                    <a:pt x="938" y="186"/>
                  </a:cubicBezTo>
                  <a:cubicBezTo>
                    <a:pt x="938" y="184"/>
                    <a:pt x="934" y="185"/>
                    <a:pt x="936" y="180"/>
                  </a:cubicBezTo>
                  <a:cubicBezTo>
                    <a:pt x="930" y="180"/>
                    <a:pt x="930" y="180"/>
                    <a:pt x="930" y="180"/>
                  </a:cubicBezTo>
                  <a:cubicBezTo>
                    <a:pt x="924" y="182"/>
                    <a:pt x="919" y="184"/>
                    <a:pt x="915" y="186"/>
                  </a:cubicBezTo>
                  <a:cubicBezTo>
                    <a:pt x="911" y="188"/>
                    <a:pt x="908" y="192"/>
                    <a:pt x="903" y="193"/>
                  </a:cubicBezTo>
                  <a:cubicBezTo>
                    <a:pt x="904" y="196"/>
                    <a:pt x="903" y="197"/>
                    <a:pt x="900" y="197"/>
                  </a:cubicBezTo>
                  <a:cubicBezTo>
                    <a:pt x="902" y="201"/>
                    <a:pt x="898" y="201"/>
                    <a:pt x="899" y="204"/>
                  </a:cubicBezTo>
                  <a:cubicBezTo>
                    <a:pt x="896" y="202"/>
                    <a:pt x="894" y="210"/>
                    <a:pt x="892" y="209"/>
                  </a:cubicBezTo>
                  <a:cubicBezTo>
                    <a:pt x="889" y="206"/>
                    <a:pt x="892" y="210"/>
                    <a:pt x="888" y="210"/>
                  </a:cubicBezTo>
                  <a:cubicBezTo>
                    <a:pt x="885" y="210"/>
                    <a:pt x="885" y="211"/>
                    <a:pt x="885" y="213"/>
                  </a:cubicBezTo>
                  <a:cubicBezTo>
                    <a:pt x="878" y="210"/>
                    <a:pt x="881" y="218"/>
                    <a:pt x="875" y="217"/>
                  </a:cubicBezTo>
                  <a:cubicBezTo>
                    <a:pt x="876" y="218"/>
                    <a:pt x="880" y="224"/>
                    <a:pt x="881" y="221"/>
                  </a:cubicBezTo>
                  <a:cubicBezTo>
                    <a:pt x="883" y="222"/>
                    <a:pt x="882" y="225"/>
                    <a:pt x="882" y="227"/>
                  </a:cubicBezTo>
                  <a:cubicBezTo>
                    <a:pt x="884" y="225"/>
                    <a:pt x="886" y="228"/>
                    <a:pt x="886" y="228"/>
                  </a:cubicBezTo>
                  <a:cubicBezTo>
                    <a:pt x="888" y="228"/>
                    <a:pt x="889" y="226"/>
                    <a:pt x="892" y="227"/>
                  </a:cubicBezTo>
                  <a:cubicBezTo>
                    <a:pt x="892" y="227"/>
                    <a:pt x="894" y="228"/>
                    <a:pt x="893" y="228"/>
                  </a:cubicBezTo>
                  <a:cubicBezTo>
                    <a:pt x="895" y="228"/>
                    <a:pt x="897" y="224"/>
                    <a:pt x="898" y="227"/>
                  </a:cubicBezTo>
                  <a:cubicBezTo>
                    <a:pt x="899" y="227"/>
                    <a:pt x="899" y="225"/>
                    <a:pt x="899" y="224"/>
                  </a:cubicBezTo>
                  <a:cubicBezTo>
                    <a:pt x="901" y="225"/>
                    <a:pt x="901" y="235"/>
                    <a:pt x="905" y="230"/>
                  </a:cubicBezTo>
                  <a:cubicBezTo>
                    <a:pt x="908" y="229"/>
                    <a:pt x="904" y="236"/>
                    <a:pt x="909" y="234"/>
                  </a:cubicBezTo>
                  <a:cubicBezTo>
                    <a:pt x="909" y="235"/>
                    <a:pt x="906" y="234"/>
                    <a:pt x="906" y="235"/>
                  </a:cubicBezTo>
                  <a:cubicBezTo>
                    <a:pt x="906" y="235"/>
                    <a:pt x="908" y="239"/>
                    <a:pt x="907" y="241"/>
                  </a:cubicBezTo>
                  <a:cubicBezTo>
                    <a:pt x="907" y="241"/>
                    <a:pt x="906" y="241"/>
                    <a:pt x="906" y="242"/>
                  </a:cubicBezTo>
                  <a:cubicBezTo>
                    <a:pt x="906" y="243"/>
                    <a:pt x="905" y="244"/>
                    <a:pt x="905" y="245"/>
                  </a:cubicBezTo>
                  <a:cubicBezTo>
                    <a:pt x="904" y="249"/>
                    <a:pt x="907" y="258"/>
                    <a:pt x="902" y="253"/>
                  </a:cubicBezTo>
                  <a:cubicBezTo>
                    <a:pt x="903" y="266"/>
                    <a:pt x="897" y="271"/>
                    <a:pt x="895" y="280"/>
                  </a:cubicBezTo>
                  <a:cubicBezTo>
                    <a:pt x="893" y="282"/>
                    <a:pt x="893" y="281"/>
                    <a:pt x="891" y="280"/>
                  </a:cubicBezTo>
                  <a:cubicBezTo>
                    <a:pt x="890" y="281"/>
                    <a:pt x="891" y="283"/>
                    <a:pt x="891" y="284"/>
                  </a:cubicBezTo>
                  <a:cubicBezTo>
                    <a:pt x="890" y="286"/>
                    <a:pt x="888" y="285"/>
                    <a:pt x="886" y="286"/>
                  </a:cubicBezTo>
                  <a:cubicBezTo>
                    <a:pt x="886" y="286"/>
                    <a:pt x="887" y="288"/>
                    <a:pt x="886" y="288"/>
                  </a:cubicBezTo>
                  <a:cubicBezTo>
                    <a:pt x="886" y="289"/>
                    <a:pt x="884" y="288"/>
                    <a:pt x="884" y="288"/>
                  </a:cubicBezTo>
                  <a:cubicBezTo>
                    <a:pt x="883" y="289"/>
                    <a:pt x="885" y="290"/>
                    <a:pt x="885" y="290"/>
                  </a:cubicBezTo>
                  <a:cubicBezTo>
                    <a:pt x="884" y="291"/>
                    <a:pt x="882" y="291"/>
                    <a:pt x="881" y="293"/>
                  </a:cubicBezTo>
                  <a:cubicBezTo>
                    <a:pt x="880" y="294"/>
                    <a:pt x="880" y="296"/>
                    <a:pt x="879" y="297"/>
                  </a:cubicBezTo>
                  <a:cubicBezTo>
                    <a:pt x="878" y="298"/>
                    <a:pt x="877" y="297"/>
                    <a:pt x="875" y="298"/>
                  </a:cubicBezTo>
                  <a:cubicBezTo>
                    <a:pt x="874" y="299"/>
                    <a:pt x="875" y="301"/>
                    <a:pt x="874" y="303"/>
                  </a:cubicBezTo>
                  <a:cubicBezTo>
                    <a:pt x="873" y="303"/>
                    <a:pt x="871" y="302"/>
                    <a:pt x="871" y="303"/>
                  </a:cubicBezTo>
                  <a:cubicBezTo>
                    <a:pt x="871" y="303"/>
                    <a:pt x="871" y="306"/>
                    <a:pt x="870" y="305"/>
                  </a:cubicBezTo>
                  <a:cubicBezTo>
                    <a:pt x="869" y="304"/>
                    <a:pt x="867" y="304"/>
                    <a:pt x="867" y="308"/>
                  </a:cubicBezTo>
                  <a:cubicBezTo>
                    <a:pt x="860" y="309"/>
                    <a:pt x="860" y="308"/>
                    <a:pt x="853" y="308"/>
                  </a:cubicBezTo>
                  <a:cubicBezTo>
                    <a:pt x="853" y="309"/>
                    <a:pt x="847" y="312"/>
                    <a:pt x="850" y="312"/>
                  </a:cubicBezTo>
                  <a:cubicBezTo>
                    <a:pt x="851" y="315"/>
                    <a:pt x="840" y="313"/>
                    <a:pt x="846" y="315"/>
                  </a:cubicBezTo>
                  <a:cubicBezTo>
                    <a:pt x="845" y="317"/>
                    <a:pt x="843" y="317"/>
                    <a:pt x="843" y="315"/>
                  </a:cubicBezTo>
                  <a:cubicBezTo>
                    <a:pt x="839" y="318"/>
                    <a:pt x="841" y="321"/>
                    <a:pt x="842" y="326"/>
                  </a:cubicBezTo>
                  <a:cubicBezTo>
                    <a:pt x="837" y="327"/>
                    <a:pt x="839" y="327"/>
                    <a:pt x="835" y="326"/>
                  </a:cubicBezTo>
                  <a:cubicBezTo>
                    <a:pt x="836" y="328"/>
                    <a:pt x="836" y="329"/>
                    <a:pt x="833" y="329"/>
                  </a:cubicBezTo>
                  <a:cubicBezTo>
                    <a:pt x="833" y="332"/>
                    <a:pt x="834" y="344"/>
                    <a:pt x="836" y="340"/>
                  </a:cubicBezTo>
                  <a:cubicBezTo>
                    <a:pt x="839" y="340"/>
                    <a:pt x="836" y="351"/>
                    <a:pt x="840" y="352"/>
                  </a:cubicBezTo>
                  <a:cubicBezTo>
                    <a:pt x="844" y="352"/>
                    <a:pt x="839" y="356"/>
                    <a:pt x="843" y="357"/>
                  </a:cubicBezTo>
                  <a:cubicBezTo>
                    <a:pt x="842" y="357"/>
                    <a:pt x="842" y="360"/>
                    <a:pt x="842" y="360"/>
                  </a:cubicBezTo>
                  <a:cubicBezTo>
                    <a:pt x="840" y="361"/>
                    <a:pt x="839" y="359"/>
                    <a:pt x="839" y="359"/>
                  </a:cubicBezTo>
                  <a:cubicBezTo>
                    <a:pt x="837" y="359"/>
                    <a:pt x="838" y="361"/>
                    <a:pt x="837" y="361"/>
                  </a:cubicBezTo>
                  <a:cubicBezTo>
                    <a:pt x="836" y="362"/>
                    <a:pt x="834" y="361"/>
                    <a:pt x="833" y="361"/>
                  </a:cubicBezTo>
                  <a:cubicBezTo>
                    <a:pt x="830" y="362"/>
                    <a:pt x="826" y="365"/>
                    <a:pt x="823" y="363"/>
                  </a:cubicBezTo>
                  <a:cubicBezTo>
                    <a:pt x="823" y="360"/>
                    <a:pt x="824" y="359"/>
                    <a:pt x="825" y="357"/>
                  </a:cubicBezTo>
                  <a:cubicBezTo>
                    <a:pt x="825" y="354"/>
                    <a:pt x="823" y="350"/>
                    <a:pt x="826" y="349"/>
                  </a:cubicBezTo>
                  <a:cubicBezTo>
                    <a:pt x="826" y="347"/>
                    <a:pt x="822" y="348"/>
                    <a:pt x="823" y="343"/>
                  </a:cubicBezTo>
                  <a:cubicBezTo>
                    <a:pt x="820" y="342"/>
                    <a:pt x="818" y="344"/>
                    <a:pt x="815" y="340"/>
                  </a:cubicBezTo>
                  <a:cubicBezTo>
                    <a:pt x="814" y="336"/>
                    <a:pt x="820" y="339"/>
                    <a:pt x="818" y="333"/>
                  </a:cubicBezTo>
                  <a:cubicBezTo>
                    <a:pt x="817" y="332"/>
                    <a:pt x="816" y="333"/>
                    <a:pt x="816" y="333"/>
                  </a:cubicBezTo>
                  <a:cubicBezTo>
                    <a:pt x="815" y="333"/>
                    <a:pt x="814" y="332"/>
                    <a:pt x="814" y="331"/>
                  </a:cubicBezTo>
                  <a:cubicBezTo>
                    <a:pt x="813" y="330"/>
                    <a:pt x="811" y="329"/>
                    <a:pt x="811" y="328"/>
                  </a:cubicBezTo>
                  <a:cubicBezTo>
                    <a:pt x="810" y="329"/>
                    <a:pt x="808" y="329"/>
                    <a:pt x="806" y="329"/>
                  </a:cubicBezTo>
                  <a:cubicBezTo>
                    <a:pt x="805" y="329"/>
                    <a:pt x="806" y="331"/>
                    <a:pt x="806" y="331"/>
                  </a:cubicBezTo>
                  <a:cubicBezTo>
                    <a:pt x="806" y="335"/>
                    <a:pt x="803" y="327"/>
                    <a:pt x="804" y="333"/>
                  </a:cubicBezTo>
                  <a:cubicBezTo>
                    <a:pt x="800" y="330"/>
                    <a:pt x="800" y="337"/>
                    <a:pt x="795" y="333"/>
                  </a:cubicBezTo>
                  <a:cubicBezTo>
                    <a:pt x="799" y="330"/>
                    <a:pt x="795" y="328"/>
                    <a:pt x="799" y="325"/>
                  </a:cubicBezTo>
                  <a:cubicBezTo>
                    <a:pt x="802" y="323"/>
                    <a:pt x="793" y="324"/>
                    <a:pt x="792" y="326"/>
                  </a:cubicBezTo>
                  <a:cubicBezTo>
                    <a:pt x="792" y="330"/>
                    <a:pt x="790" y="325"/>
                    <a:pt x="791" y="325"/>
                  </a:cubicBezTo>
                  <a:cubicBezTo>
                    <a:pt x="788" y="325"/>
                    <a:pt x="789" y="329"/>
                    <a:pt x="787" y="329"/>
                  </a:cubicBezTo>
                  <a:cubicBezTo>
                    <a:pt x="786" y="329"/>
                    <a:pt x="783" y="331"/>
                    <a:pt x="783" y="332"/>
                  </a:cubicBezTo>
                  <a:cubicBezTo>
                    <a:pt x="782" y="333"/>
                    <a:pt x="781" y="333"/>
                    <a:pt x="781" y="335"/>
                  </a:cubicBezTo>
                  <a:cubicBezTo>
                    <a:pt x="776" y="334"/>
                    <a:pt x="777" y="334"/>
                    <a:pt x="771" y="335"/>
                  </a:cubicBezTo>
                  <a:cubicBezTo>
                    <a:pt x="773" y="335"/>
                    <a:pt x="772" y="338"/>
                    <a:pt x="773" y="339"/>
                  </a:cubicBezTo>
                  <a:cubicBezTo>
                    <a:pt x="774" y="340"/>
                    <a:pt x="776" y="338"/>
                    <a:pt x="777" y="339"/>
                  </a:cubicBezTo>
                  <a:cubicBezTo>
                    <a:pt x="777" y="339"/>
                    <a:pt x="777" y="341"/>
                    <a:pt x="777" y="342"/>
                  </a:cubicBezTo>
                  <a:cubicBezTo>
                    <a:pt x="778" y="342"/>
                    <a:pt x="780" y="341"/>
                    <a:pt x="781" y="342"/>
                  </a:cubicBezTo>
                  <a:cubicBezTo>
                    <a:pt x="782" y="342"/>
                    <a:pt x="781" y="344"/>
                    <a:pt x="781" y="345"/>
                  </a:cubicBezTo>
                  <a:cubicBezTo>
                    <a:pt x="782" y="346"/>
                    <a:pt x="784" y="345"/>
                    <a:pt x="785" y="346"/>
                  </a:cubicBezTo>
                  <a:cubicBezTo>
                    <a:pt x="787" y="346"/>
                    <a:pt x="786" y="343"/>
                    <a:pt x="788" y="343"/>
                  </a:cubicBezTo>
                  <a:cubicBezTo>
                    <a:pt x="794" y="343"/>
                    <a:pt x="798" y="344"/>
                    <a:pt x="798" y="349"/>
                  </a:cubicBezTo>
                  <a:cubicBezTo>
                    <a:pt x="796" y="351"/>
                    <a:pt x="793" y="351"/>
                    <a:pt x="791" y="349"/>
                  </a:cubicBezTo>
                  <a:cubicBezTo>
                    <a:pt x="790" y="350"/>
                    <a:pt x="789" y="353"/>
                    <a:pt x="790" y="356"/>
                  </a:cubicBezTo>
                  <a:cubicBezTo>
                    <a:pt x="787" y="355"/>
                    <a:pt x="787" y="357"/>
                    <a:pt x="788" y="357"/>
                  </a:cubicBezTo>
                  <a:cubicBezTo>
                    <a:pt x="788" y="359"/>
                    <a:pt x="785" y="358"/>
                    <a:pt x="783" y="359"/>
                  </a:cubicBezTo>
                  <a:cubicBezTo>
                    <a:pt x="785" y="364"/>
                    <a:pt x="790" y="366"/>
                    <a:pt x="790" y="373"/>
                  </a:cubicBezTo>
                  <a:cubicBezTo>
                    <a:pt x="793" y="368"/>
                    <a:pt x="791" y="372"/>
                    <a:pt x="794" y="374"/>
                  </a:cubicBezTo>
                  <a:cubicBezTo>
                    <a:pt x="793" y="379"/>
                    <a:pt x="795" y="386"/>
                    <a:pt x="792" y="389"/>
                  </a:cubicBezTo>
                  <a:cubicBezTo>
                    <a:pt x="795" y="393"/>
                    <a:pt x="796" y="397"/>
                    <a:pt x="795" y="404"/>
                  </a:cubicBezTo>
                  <a:cubicBezTo>
                    <a:pt x="791" y="400"/>
                    <a:pt x="793" y="410"/>
                    <a:pt x="791" y="408"/>
                  </a:cubicBezTo>
                  <a:cubicBezTo>
                    <a:pt x="789" y="406"/>
                    <a:pt x="791" y="408"/>
                    <a:pt x="790" y="409"/>
                  </a:cubicBezTo>
                  <a:cubicBezTo>
                    <a:pt x="789" y="410"/>
                    <a:pt x="786" y="410"/>
                    <a:pt x="787" y="415"/>
                  </a:cubicBezTo>
                  <a:cubicBezTo>
                    <a:pt x="782" y="413"/>
                    <a:pt x="786" y="419"/>
                    <a:pt x="781" y="418"/>
                  </a:cubicBezTo>
                  <a:cubicBezTo>
                    <a:pt x="785" y="421"/>
                    <a:pt x="775" y="423"/>
                    <a:pt x="777" y="425"/>
                  </a:cubicBezTo>
                  <a:cubicBezTo>
                    <a:pt x="779" y="427"/>
                    <a:pt x="776" y="425"/>
                    <a:pt x="774" y="427"/>
                  </a:cubicBezTo>
                  <a:cubicBezTo>
                    <a:pt x="773" y="428"/>
                    <a:pt x="774" y="430"/>
                    <a:pt x="773" y="432"/>
                  </a:cubicBezTo>
                  <a:cubicBezTo>
                    <a:pt x="772" y="432"/>
                    <a:pt x="770" y="431"/>
                    <a:pt x="770" y="432"/>
                  </a:cubicBezTo>
                  <a:cubicBezTo>
                    <a:pt x="770" y="432"/>
                    <a:pt x="770" y="434"/>
                    <a:pt x="770" y="434"/>
                  </a:cubicBezTo>
                  <a:cubicBezTo>
                    <a:pt x="769" y="436"/>
                    <a:pt x="764" y="433"/>
                    <a:pt x="766" y="437"/>
                  </a:cubicBezTo>
                  <a:cubicBezTo>
                    <a:pt x="757" y="438"/>
                    <a:pt x="758" y="438"/>
                    <a:pt x="749" y="437"/>
                  </a:cubicBezTo>
                  <a:cubicBezTo>
                    <a:pt x="747" y="437"/>
                    <a:pt x="748" y="440"/>
                    <a:pt x="748" y="441"/>
                  </a:cubicBezTo>
                  <a:cubicBezTo>
                    <a:pt x="744" y="439"/>
                    <a:pt x="740" y="445"/>
                    <a:pt x="739" y="444"/>
                  </a:cubicBezTo>
                  <a:cubicBezTo>
                    <a:pt x="737" y="442"/>
                    <a:pt x="739" y="446"/>
                    <a:pt x="734" y="446"/>
                  </a:cubicBezTo>
                  <a:cubicBezTo>
                    <a:pt x="731" y="446"/>
                    <a:pt x="735" y="448"/>
                    <a:pt x="732" y="448"/>
                  </a:cubicBezTo>
                  <a:cubicBezTo>
                    <a:pt x="729" y="452"/>
                    <a:pt x="727" y="446"/>
                    <a:pt x="724" y="446"/>
                  </a:cubicBezTo>
                  <a:cubicBezTo>
                    <a:pt x="719" y="445"/>
                    <a:pt x="719" y="447"/>
                    <a:pt x="715" y="447"/>
                  </a:cubicBezTo>
                  <a:cubicBezTo>
                    <a:pt x="713" y="448"/>
                    <a:pt x="713" y="450"/>
                    <a:pt x="712" y="453"/>
                  </a:cubicBezTo>
                  <a:cubicBezTo>
                    <a:pt x="708" y="451"/>
                    <a:pt x="708" y="455"/>
                    <a:pt x="705" y="455"/>
                  </a:cubicBezTo>
                  <a:cubicBezTo>
                    <a:pt x="704" y="459"/>
                    <a:pt x="708" y="458"/>
                    <a:pt x="708" y="461"/>
                  </a:cubicBezTo>
                  <a:cubicBezTo>
                    <a:pt x="708" y="462"/>
                    <a:pt x="708" y="464"/>
                    <a:pt x="710" y="464"/>
                  </a:cubicBezTo>
                  <a:cubicBezTo>
                    <a:pt x="711" y="464"/>
                    <a:pt x="710" y="466"/>
                    <a:pt x="711" y="467"/>
                  </a:cubicBezTo>
                  <a:cubicBezTo>
                    <a:pt x="712" y="468"/>
                    <a:pt x="714" y="467"/>
                    <a:pt x="715" y="468"/>
                  </a:cubicBezTo>
                  <a:cubicBezTo>
                    <a:pt x="716" y="468"/>
                    <a:pt x="715" y="470"/>
                    <a:pt x="715" y="471"/>
                  </a:cubicBezTo>
                  <a:cubicBezTo>
                    <a:pt x="716" y="471"/>
                    <a:pt x="718" y="470"/>
                    <a:pt x="718" y="471"/>
                  </a:cubicBezTo>
                  <a:cubicBezTo>
                    <a:pt x="719" y="472"/>
                    <a:pt x="719" y="476"/>
                    <a:pt x="721" y="478"/>
                  </a:cubicBezTo>
                  <a:cubicBezTo>
                    <a:pt x="722" y="479"/>
                    <a:pt x="725" y="482"/>
                    <a:pt x="725" y="482"/>
                  </a:cubicBezTo>
                  <a:cubicBezTo>
                    <a:pt x="726" y="484"/>
                    <a:pt x="725" y="486"/>
                    <a:pt x="725" y="488"/>
                  </a:cubicBezTo>
                  <a:cubicBezTo>
                    <a:pt x="725" y="490"/>
                    <a:pt x="727" y="491"/>
                    <a:pt x="727" y="493"/>
                  </a:cubicBezTo>
                  <a:cubicBezTo>
                    <a:pt x="726" y="496"/>
                    <a:pt x="725" y="496"/>
                    <a:pt x="725" y="498"/>
                  </a:cubicBezTo>
                  <a:cubicBezTo>
                    <a:pt x="725" y="500"/>
                    <a:pt x="726" y="503"/>
                    <a:pt x="722" y="500"/>
                  </a:cubicBezTo>
                  <a:cubicBezTo>
                    <a:pt x="724" y="506"/>
                    <a:pt x="718" y="503"/>
                    <a:pt x="720" y="507"/>
                  </a:cubicBezTo>
                  <a:cubicBezTo>
                    <a:pt x="714" y="505"/>
                    <a:pt x="715" y="510"/>
                    <a:pt x="711" y="510"/>
                  </a:cubicBezTo>
                  <a:cubicBezTo>
                    <a:pt x="709" y="510"/>
                    <a:pt x="710" y="512"/>
                    <a:pt x="710" y="513"/>
                  </a:cubicBezTo>
                  <a:cubicBezTo>
                    <a:pt x="709" y="513"/>
                    <a:pt x="706" y="513"/>
                    <a:pt x="707" y="514"/>
                  </a:cubicBezTo>
                  <a:cubicBezTo>
                    <a:pt x="708" y="516"/>
                    <a:pt x="708" y="515"/>
                    <a:pt x="707" y="516"/>
                  </a:cubicBezTo>
                  <a:cubicBezTo>
                    <a:pt x="706" y="517"/>
                    <a:pt x="705" y="519"/>
                    <a:pt x="703" y="519"/>
                  </a:cubicBezTo>
                  <a:cubicBezTo>
                    <a:pt x="704" y="511"/>
                    <a:pt x="700" y="518"/>
                    <a:pt x="700" y="514"/>
                  </a:cubicBezTo>
                  <a:cubicBezTo>
                    <a:pt x="700" y="513"/>
                    <a:pt x="699" y="510"/>
                    <a:pt x="697" y="509"/>
                  </a:cubicBezTo>
                  <a:cubicBezTo>
                    <a:pt x="697" y="508"/>
                    <a:pt x="695" y="509"/>
                    <a:pt x="694" y="509"/>
                  </a:cubicBezTo>
                  <a:cubicBezTo>
                    <a:pt x="694" y="508"/>
                    <a:pt x="695" y="506"/>
                    <a:pt x="694" y="506"/>
                  </a:cubicBezTo>
                  <a:cubicBezTo>
                    <a:pt x="693" y="505"/>
                    <a:pt x="689" y="506"/>
                    <a:pt x="689" y="505"/>
                  </a:cubicBezTo>
                  <a:cubicBezTo>
                    <a:pt x="688" y="504"/>
                    <a:pt x="689" y="502"/>
                    <a:pt x="689" y="502"/>
                  </a:cubicBezTo>
                  <a:cubicBezTo>
                    <a:pt x="688" y="501"/>
                    <a:pt x="686" y="502"/>
                    <a:pt x="684" y="502"/>
                  </a:cubicBezTo>
                  <a:cubicBezTo>
                    <a:pt x="683" y="502"/>
                    <a:pt x="684" y="498"/>
                    <a:pt x="683" y="498"/>
                  </a:cubicBezTo>
                  <a:cubicBezTo>
                    <a:pt x="682" y="497"/>
                    <a:pt x="681" y="498"/>
                    <a:pt x="682" y="499"/>
                  </a:cubicBezTo>
                  <a:cubicBezTo>
                    <a:pt x="679" y="496"/>
                    <a:pt x="680" y="496"/>
                    <a:pt x="677" y="493"/>
                  </a:cubicBezTo>
                  <a:cubicBezTo>
                    <a:pt x="673" y="492"/>
                    <a:pt x="674" y="498"/>
                    <a:pt x="673" y="500"/>
                  </a:cubicBezTo>
                  <a:cubicBezTo>
                    <a:pt x="673" y="501"/>
                    <a:pt x="671" y="501"/>
                    <a:pt x="670" y="502"/>
                  </a:cubicBezTo>
                  <a:cubicBezTo>
                    <a:pt x="670" y="504"/>
                    <a:pt x="671" y="508"/>
                    <a:pt x="669" y="510"/>
                  </a:cubicBezTo>
                  <a:cubicBezTo>
                    <a:pt x="670" y="511"/>
                    <a:pt x="670" y="512"/>
                    <a:pt x="670" y="514"/>
                  </a:cubicBezTo>
                  <a:cubicBezTo>
                    <a:pt x="671" y="516"/>
                    <a:pt x="673" y="518"/>
                    <a:pt x="673" y="516"/>
                  </a:cubicBezTo>
                  <a:cubicBezTo>
                    <a:pt x="677" y="519"/>
                    <a:pt x="675" y="521"/>
                    <a:pt x="675" y="526"/>
                  </a:cubicBezTo>
                  <a:cubicBezTo>
                    <a:pt x="675" y="527"/>
                    <a:pt x="676" y="527"/>
                    <a:pt x="676" y="528"/>
                  </a:cubicBezTo>
                  <a:cubicBezTo>
                    <a:pt x="677" y="529"/>
                    <a:pt x="678" y="531"/>
                    <a:pt x="679" y="531"/>
                  </a:cubicBezTo>
                  <a:cubicBezTo>
                    <a:pt x="681" y="533"/>
                    <a:pt x="683" y="534"/>
                    <a:pt x="686" y="535"/>
                  </a:cubicBezTo>
                  <a:cubicBezTo>
                    <a:pt x="687" y="536"/>
                    <a:pt x="686" y="537"/>
                    <a:pt x="687" y="537"/>
                  </a:cubicBezTo>
                  <a:cubicBezTo>
                    <a:pt x="689" y="537"/>
                    <a:pt x="688" y="538"/>
                    <a:pt x="689" y="540"/>
                  </a:cubicBezTo>
                  <a:cubicBezTo>
                    <a:pt x="689" y="541"/>
                    <a:pt x="691" y="540"/>
                    <a:pt x="691" y="541"/>
                  </a:cubicBezTo>
                  <a:cubicBezTo>
                    <a:pt x="692" y="542"/>
                    <a:pt x="691" y="545"/>
                    <a:pt x="691" y="547"/>
                  </a:cubicBezTo>
                  <a:cubicBezTo>
                    <a:pt x="692" y="547"/>
                    <a:pt x="694" y="549"/>
                    <a:pt x="694" y="549"/>
                  </a:cubicBezTo>
                  <a:cubicBezTo>
                    <a:pt x="694" y="550"/>
                    <a:pt x="691" y="554"/>
                    <a:pt x="696" y="555"/>
                  </a:cubicBezTo>
                  <a:cubicBezTo>
                    <a:pt x="695" y="558"/>
                    <a:pt x="692" y="557"/>
                    <a:pt x="690" y="556"/>
                  </a:cubicBezTo>
                  <a:cubicBezTo>
                    <a:pt x="688" y="556"/>
                    <a:pt x="684" y="556"/>
                    <a:pt x="683" y="555"/>
                  </a:cubicBezTo>
                  <a:cubicBezTo>
                    <a:pt x="684" y="556"/>
                    <a:pt x="685" y="549"/>
                    <a:pt x="682" y="554"/>
                  </a:cubicBezTo>
                  <a:cubicBezTo>
                    <a:pt x="679" y="552"/>
                    <a:pt x="680" y="549"/>
                    <a:pt x="679" y="547"/>
                  </a:cubicBezTo>
                  <a:cubicBezTo>
                    <a:pt x="678" y="545"/>
                    <a:pt x="676" y="544"/>
                    <a:pt x="675" y="542"/>
                  </a:cubicBezTo>
                  <a:cubicBezTo>
                    <a:pt x="674" y="540"/>
                    <a:pt x="674" y="538"/>
                    <a:pt x="676" y="538"/>
                  </a:cubicBezTo>
                  <a:cubicBezTo>
                    <a:pt x="674" y="535"/>
                    <a:pt x="673" y="531"/>
                    <a:pt x="669" y="530"/>
                  </a:cubicBezTo>
                  <a:cubicBezTo>
                    <a:pt x="669" y="527"/>
                    <a:pt x="667" y="526"/>
                    <a:pt x="669" y="526"/>
                  </a:cubicBezTo>
                  <a:cubicBezTo>
                    <a:pt x="668" y="524"/>
                    <a:pt x="666" y="523"/>
                    <a:pt x="665" y="523"/>
                  </a:cubicBezTo>
                  <a:cubicBezTo>
                    <a:pt x="665" y="521"/>
                    <a:pt x="665" y="519"/>
                    <a:pt x="663" y="519"/>
                  </a:cubicBezTo>
                  <a:cubicBezTo>
                    <a:pt x="663" y="516"/>
                    <a:pt x="664" y="515"/>
                    <a:pt x="665" y="513"/>
                  </a:cubicBezTo>
                  <a:cubicBezTo>
                    <a:pt x="665" y="511"/>
                    <a:pt x="664" y="509"/>
                    <a:pt x="662" y="509"/>
                  </a:cubicBezTo>
                  <a:cubicBezTo>
                    <a:pt x="663" y="507"/>
                    <a:pt x="664" y="506"/>
                    <a:pt x="662" y="506"/>
                  </a:cubicBezTo>
                  <a:cubicBezTo>
                    <a:pt x="662" y="504"/>
                    <a:pt x="665" y="505"/>
                    <a:pt x="668" y="505"/>
                  </a:cubicBezTo>
                  <a:cubicBezTo>
                    <a:pt x="667" y="503"/>
                    <a:pt x="666" y="503"/>
                    <a:pt x="666" y="502"/>
                  </a:cubicBezTo>
                  <a:cubicBezTo>
                    <a:pt x="666" y="501"/>
                    <a:pt x="668" y="500"/>
                    <a:pt x="668" y="499"/>
                  </a:cubicBezTo>
                  <a:cubicBezTo>
                    <a:pt x="667" y="497"/>
                    <a:pt x="665" y="495"/>
                    <a:pt x="665" y="492"/>
                  </a:cubicBezTo>
                  <a:cubicBezTo>
                    <a:pt x="664" y="489"/>
                    <a:pt x="665" y="485"/>
                    <a:pt x="665" y="483"/>
                  </a:cubicBezTo>
                  <a:cubicBezTo>
                    <a:pt x="664" y="482"/>
                    <a:pt x="663" y="482"/>
                    <a:pt x="662" y="481"/>
                  </a:cubicBezTo>
                  <a:cubicBezTo>
                    <a:pt x="661" y="479"/>
                    <a:pt x="661" y="478"/>
                    <a:pt x="661" y="476"/>
                  </a:cubicBezTo>
                  <a:cubicBezTo>
                    <a:pt x="659" y="474"/>
                    <a:pt x="658" y="472"/>
                    <a:pt x="656" y="471"/>
                  </a:cubicBezTo>
                  <a:cubicBezTo>
                    <a:pt x="652" y="470"/>
                    <a:pt x="654" y="476"/>
                    <a:pt x="651" y="472"/>
                  </a:cubicBezTo>
                  <a:cubicBezTo>
                    <a:pt x="649" y="472"/>
                    <a:pt x="650" y="475"/>
                    <a:pt x="649" y="476"/>
                  </a:cubicBezTo>
                  <a:cubicBezTo>
                    <a:pt x="649" y="477"/>
                    <a:pt x="647" y="476"/>
                    <a:pt x="647" y="476"/>
                  </a:cubicBezTo>
                  <a:cubicBezTo>
                    <a:pt x="646" y="477"/>
                    <a:pt x="647" y="480"/>
                    <a:pt x="645" y="479"/>
                  </a:cubicBezTo>
                  <a:cubicBezTo>
                    <a:pt x="642" y="480"/>
                    <a:pt x="642" y="478"/>
                    <a:pt x="641" y="475"/>
                  </a:cubicBezTo>
                  <a:cubicBezTo>
                    <a:pt x="641" y="474"/>
                    <a:pt x="640" y="474"/>
                    <a:pt x="640" y="474"/>
                  </a:cubicBezTo>
                  <a:cubicBezTo>
                    <a:pt x="639" y="472"/>
                    <a:pt x="641" y="472"/>
                    <a:pt x="641" y="471"/>
                  </a:cubicBezTo>
                  <a:cubicBezTo>
                    <a:pt x="641" y="470"/>
                    <a:pt x="637" y="464"/>
                    <a:pt x="641" y="461"/>
                  </a:cubicBezTo>
                  <a:cubicBezTo>
                    <a:pt x="640" y="460"/>
                    <a:pt x="637" y="458"/>
                    <a:pt x="638" y="453"/>
                  </a:cubicBezTo>
                  <a:cubicBezTo>
                    <a:pt x="637" y="453"/>
                    <a:pt x="637" y="454"/>
                    <a:pt x="637" y="455"/>
                  </a:cubicBezTo>
                  <a:cubicBezTo>
                    <a:pt x="634" y="454"/>
                    <a:pt x="636" y="449"/>
                    <a:pt x="634" y="447"/>
                  </a:cubicBezTo>
                  <a:cubicBezTo>
                    <a:pt x="633" y="446"/>
                    <a:pt x="632" y="445"/>
                    <a:pt x="631" y="444"/>
                  </a:cubicBezTo>
                  <a:cubicBezTo>
                    <a:pt x="631" y="443"/>
                    <a:pt x="630" y="442"/>
                    <a:pt x="630" y="441"/>
                  </a:cubicBezTo>
                  <a:cubicBezTo>
                    <a:pt x="629" y="440"/>
                    <a:pt x="624" y="440"/>
                    <a:pt x="626" y="437"/>
                  </a:cubicBezTo>
                  <a:cubicBezTo>
                    <a:pt x="621" y="437"/>
                    <a:pt x="620" y="440"/>
                    <a:pt x="617" y="441"/>
                  </a:cubicBezTo>
                  <a:cubicBezTo>
                    <a:pt x="615" y="441"/>
                    <a:pt x="613" y="441"/>
                    <a:pt x="613" y="443"/>
                  </a:cubicBezTo>
                  <a:cubicBezTo>
                    <a:pt x="603" y="443"/>
                    <a:pt x="603" y="443"/>
                    <a:pt x="603" y="443"/>
                  </a:cubicBezTo>
                  <a:cubicBezTo>
                    <a:pt x="602" y="444"/>
                    <a:pt x="601" y="445"/>
                    <a:pt x="600" y="446"/>
                  </a:cubicBezTo>
                  <a:cubicBezTo>
                    <a:pt x="600" y="446"/>
                    <a:pt x="599" y="445"/>
                    <a:pt x="599" y="447"/>
                  </a:cubicBezTo>
                  <a:cubicBezTo>
                    <a:pt x="599" y="448"/>
                    <a:pt x="596" y="449"/>
                    <a:pt x="595" y="450"/>
                  </a:cubicBezTo>
                  <a:cubicBezTo>
                    <a:pt x="592" y="452"/>
                    <a:pt x="589" y="458"/>
                    <a:pt x="583" y="460"/>
                  </a:cubicBezTo>
                  <a:cubicBezTo>
                    <a:pt x="580" y="462"/>
                    <a:pt x="579" y="467"/>
                    <a:pt x="574" y="468"/>
                  </a:cubicBezTo>
                  <a:cubicBezTo>
                    <a:pt x="576" y="471"/>
                    <a:pt x="575" y="471"/>
                    <a:pt x="571" y="471"/>
                  </a:cubicBezTo>
                  <a:cubicBezTo>
                    <a:pt x="571" y="473"/>
                    <a:pt x="571" y="473"/>
                    <a:pt x="572" y="474"/>
                  </a:cubicBezTo>
                  <a:cubicBezTo>
                    <a:pt x="572" y="475"/>
                    <a:pt x="569" y="475"/>
                    <a:pt x="569" y="474"/>
                  </a:cubicBezTo>
                  <a:cubicBezTo>
                    <a:pt x="567" y="474"/>
                    <a:pt x="568" y="478"/>
                    <a:pt x="564" y="476"/>
                  </a:cubicBezTo>
                  <a:cubicBezTo>
                    <a:pt x="562" y="477"/>
                    <a:pt x="562" y="480"/>
                    <a:pt x="560" y="479"/>
                  </a:cubicBezTo>
                  <a:cubicBezTo>
                    <a:pt x="559" y="482"/>
                    <a:pt x="561" y="482"/>
                    <a:pt x="561" y="483"/>
                  </a:cubicBezTo>
                  <a:cubicBezTo>
                    <a:pt x="561" y="486"/>
                    <a:pt x="559" y="490"/>
                    <a:pt x="558" y="495"/>
                  </a:cubicBezTo>
                  <a:cubicBezTo>
                    <a:pt x="557" y="501"/>
                    <a:pt x="558" y="508"/>
                    <a:pt x="557" y="510"/>
                  </a:cubicBezTo>
                  <a:cubicBezTo>
                    <a:pt x="557" y="511"/>
                    <a:pt x="554" y="510"/>
                    <a:pt x="554" y="510"/>
                  </a:cubicBezTo>
                  <a:cubicBezTo>
                    <a:pt x="553" y="511"/>
                    <a:pt x="554" y="515"/>
                    <a:pt x="553" y="516"/>
                  </a:cubicBezTo>
                  <a:cubicBezTo>
                    <a:pt x="551" y="517"/>
                    <a:pt x="549" y="516"/>
                    <a:pt x="547" y="517"/>
                  </a:cubicBezTo>
                  <a:cubicBezTo>
                    <a:pt x="546" y="518"/>
                    <a:pt x="546" y="521"/>
                    <a:pt x="543" y="520"/>
                  </a:cubicBezTo>
                  <a:cubicBezTo>
                    <a:pt x="539" y="516"/>
                    <a:pt x="537" y="512"/>
                    <a:pt x="536" y="506"/>
                  </a:cubicBezTo>
                  <a:cubicBezTo>
                    <a:pt x="535" y="505"/>
                    <a:pt x="534" y="504"/>
                    <a:pt x="533" y="503"/>
                  </a:cubicBezTo>
                  <a:cubicBezTo>
                    <a:pt x="532" y="503"/>
                    <a:pt x="532" y="501"/>
                    <a:pt x="530" y="502"/>
                  </a:cubicBezTo>
                  <a:cubicBezTo>
                    <a:pt x="529" y="497"/>
                    <a:pt x="532" y="497"/>
                    <a:pt x="533" y="495"/>
                  </a:cubicBezTo>
                  <a:cubicBezTo>
                    <a:pt x="533" y="492"/>
                    <a:pt x="530" y="491"/>
                    <a:pt x="529" y="489"/>
                  </a:cubicBezTo>
                  <a:cubicBezTo>
                    <a:pt x="527" y="488"/>
                    <a:pt x="527" y="485"/>
                    <a:pt x="524" y="485"/>
                  </a:cubicBezTo>
                  <a:cubicBezTo>
                    <a:pt x="524" y="482"/>
                    <a:pt x="523" y="479"/>
                    <a:pt x="522" y="476"/>
                  </a:cubicBezTo>
                  <a:cubicBezTo>
                    <a:pt x="520" y="474"/>
                    <a:pt x="520" y="464"/>
                    <a:pt x="519" y="457"/>
                  </a:cubicBezTo>
                  <a:cubicBezTo>
                    <a:pt x="518" y="453"/>
                    <a:pt x="517" y="445"/>
                    <a:pt x="516" y="440"/>
                  </a:cubicBezTo>
                  <a:cubicBezTo>
                    <a:pt x="514" y="440"/>
                    <a:pt x="510" y="446"/>
                    <a:pt x="513" y="447"/>
                  </a:cubicBezTo>
                  <a:cubicBezTo>
                    <a:pt x="513" y="451"/>
                    <a:pt x="508" y="447"/>
                    <a:pt x="506" y="447"/>
                  </a:cubicBezTo>
                  <a:cubicBezTo>
                    <a:pt x="505" y="447"/>
                    <a:pt x="504" y="447"/>
                    <a:pt x="503" y="447"/>
                  </a:cubicBezTo>
                  <a:cubicBezTo>
                    <a:pt x="502" y="446"/>
                    <a:pt x="501" y="441"/>
                    <a:pt x="498" y="443"/>
                  </a:cubicBezTo>
                  <a:cubicBezTo>
                    <a:pt x="497" y="440"/>
                    <a:pt x="499" y="440"/>
                    <a:pt x="501" y="440"/>
                  </a:cubicBezTo>
                  <a:cubicBezTo>
                    <a:pt x="499" y="438"/>
                    <a:pt x="500" y="438"/>
                    <a:pt x="501" y="436"/>
                  </a:cubicBezTo>
                  <a:cubicBezTo>
                    <a:pt x="500" y="433"/>
                    <a:pt x="497" y="435"/>
                    <a:pt x="495" y="434"/>
                  </a:cubicBezTo>
                  <a:cubicBezTo>
                    <a:pt x="494" y="434"/>
                    <a:pt x="492" y="427"/>
                    <a:pt x="491" y="432"/>
                  </a:cubicBezTo>
                  <a:cubicBezTo>
                    <a:pt x="488" y="432"/>
                    <a:pt x="489" y="427"/>
                    <a:pt x="489" y="427"/>
                  </a:cubicBezTo>
                  <a:cubicBezTo>
                    <a:pt x="489" y="426"/>
                    <a:pt x="486" y="426"/>
                    <a:pt x="487" y="423"/>
                  </a:cubicBezTo>
                  <a:cubicBezTo>
                    <a:pt x="486" y="422"/>
                    <a:pt x="482" y="424"/>
                    <a:pt x="481" y="423"/>
                  </a:cubicBezTo>
                  <a:cubicBezTo>
                    <a:pt x="481" y="423"/>
                    <a:pt x="481" y="420"/>
                    <a:pt x="481" y="420"/>
                  </a:cubicBezTo>
                  <a:cubicBezTo>
                    <a:pt x="478" y="420"/>
                    <a:pt x="475" y="422"/>
                    <a:pt x="473" y="422"/>
                  </a:cubicBezTo>
                  <a:cubicBezTo>
                    <a:pt x="472" y="422"/>
                    <a:pt x="471" y="422"/>
                    <a:pt x="470" y="422"/>
                  </a:cubicBezTo>
                  <a:cubicBezTo>
                    <a:pt x="468" y="421"/>
                    <a:pt x="467" y="420"/>
                    <a:pt x="467" y="423"/>
                  </a:cubicBezTo>
                  <a:cubicBezTo>
                    <a:pt x="454" y="424"/>
                    <a:pt x="443" y="422"/>
                    <a:pt x="433" y="420"/>
                  </a:cubicBezTo>
                  <a:cubicBezTo>
                    <a:pt x="434" y="417"/>
                    <a:pt x="431" y="418"/>
                    <a:pt x="431" y="416"/>
                  </a:cubicBezTo>
                  <a:cubicBezTo>
                    <a:pt x="430" y="413"/>
                    <a:pt x="424" y="419"/>
                    <a:pt x="428" y="413"/>
                  </a:cubicBezTo>
                  <a:cubicBezTo>
                    <a:pt x="426" y="414"/>
                    <a:pt x="425" y="413"/>
                    <a:pt x="425" y="412"/>
                  </a:cubicBezTo>
                  <a:cubicBezTo>
                    <a:pt x="421" y="414"/>
                    <a:pt x="411" y="412"/>
                    <a:pt x="407" y="411"/>
                  </a:cubicBezTo>
                  <a:cubicBezTo>
                    <a:pt x="405" y="410"/>
                    <a:pt x="404" y="410"/>
                    <a:pt x="404" y="408"/>
                  </a:cubicBezTo>
                  <a:cubicBezTo>
                    <a:pt x="398" y="409"/>
                    <a:pt x="399" y="403"/>
                    <a:pt x="394" y="404"/>
                  </a:cubicBezTo>
                  <a:cubicBezTo>
                    <a:pt x="393" y="398"/>
                    <a:pt x="390" y="395"/>
                    <a:pt x="388" y="391"/>
                  </a:cubicBezTo>
                  <a:cubicBezTo>
                    <a:pt x="376" y="389"/>
                    <a:pt x="376" y="395"/>
                    <a:pt x="377" y="402"/>
                  </a:cubicBezTo>
                  <a:cubicBezTo>
                    <a:pt x="377" y="404"/>
                    <a:pt x="383" y="407"/>
                    <a:pt x="387" y="412"/>
                  </a:cubicBezTo>
                  <a:cubicBezTo>
                    <a:pt x="388" y="413"/>
                    <a:pt x="391" y="421"/>
                    <a:pt x="394" y="419"/>
                  </a:cubicBezTo>
                  <a:cubicBezTo>
                    <a:pt x="393" y="422"/>
                    <a:pt x="397" y="422"/>
                    <a:pt x="395" y="426"/>
                  </a:cubicBezTo>
                  <a:cubicBezTo>
                    <a:pt x="399" y="426"/>
                    <a:pt x="407" y="425"/>
                    <a:pt x="402" y="429"/>
                  </a:cubicBezTo>
                  <a:cubicBezTo>
                    <a:pt x="405" y="430"/>
                    <a:pt x="404" y="427"/>
                    <a:pt x="405" y="426"/>
                  </a:cubicBezTo>
                  <a:cubicBezTo>
                    <a:pt x="407" y="425"/>
                    <a:pt x="411" y="426"/>
                    <a:pt x="411" y="423"/>
                  </a:cubicBezTo>
                  <a:cubicBezTo>
                    <a:pt x="411" y="422"/>
                    <a:pt x="413" y="422"/>
                    <a:pt x="414" y="422"/>
                  </a:cubicBezTo>
                  <a:cubicBezTo>
                    <a:pt x="415" y="421"/>
                    <a:pt x="414" y="420"/>
                    <a:pt x="415" y="419"/>
                  </a:cubicBezTo>
                  <a:cubicBezTo>
                    <a:pt x="417" y="418"/>
                    <a:pt x="421" y="418"/>
                    <a:pt x="423" y="418"/>
                  </a:cubicBezTo>
                  <a:cubicBezTo>
                    <a:pt x="424" y="418"/>
                    <a:pt x="421" y="420"/>
                    <a:pt x="422" y="420"/>
                  </a:cubicBezTo>
                  <a:cubicBezTo>
                    <a:pt x="422" y="421"/>
                    <a:pt x="425" y="420"/>
                    <a:pt x="425" y="420"/>
                  </a:cubicBezTo>
                  <a:cubicBezTo>
                    <a:pt x="426" y="423"/>
                    <a:pt x="425" y="425"/>
                    <a:pt x="426" y="426"/>
                  </a:cubicBezTo>
                  <a:cubicBezTo>
                    <a:pt x="425" y="429"/>
                    <a:pt x="430" y="427"/>
                    <a:pt x="431" y="430"/>
                  </a:cubicBezTo>
                  <a:cubicBezTo>
                    <a:pt x="431" y="434"/>
                    <a:pt x="433" y="431"/>
                    <a:pt x="436" y="433"/>
                  </a:cubicBezTo>
                  <a:cubicBezTo>
                    <a:pt x="438" y="434"/>
                    <a:pt x="437" y="436"/>
                    <a:pt x="440" y="437"/>
                  </a:cubicBezTo>
                  <a:cubicBezTo>
                    <a:pt x="437" y="440"/>
                    <a:pt x="441" y="444"/>
                    <a:pt x="440" y="448"/>
                  </a:cubicBezTo>
                  <a:cubicBezTo>
                    <a:pt x="436" y="448"/>
                    <a:pt x="436" y="448"/>
                    <a:pt x="436" y="448"/>
                  </a:cubicBezTo>
                  <a:cubicBezTo>
                    <a:pt x="438" y="454"/>
                    <a:pt x="433" y="452"/>
                    <a:pt x="433" y="457"/>
                  </a:cubicBezTo>
                  <a:cubicBezTo>
                    <a:pt x="431" y="456"/>
                    <a:pt x="429" y="457"/>
                    <a:pt x="429" y="460"/>
                  </a:cubicBezTo>
                  <a:cubicBezTo>
                    <a:pt x="423" y="460"/>
                    <a:pt x="423" y="460"/>
                    <a:pt x="423" y="460"/>
                  </a:cubicBezTo>
                  <a:cubicBezTo>
                    <a:pt x="421" y="460"/>
                    <a:pt x="423" y="462"/>
                    <a:pt x="422" y="464"/>
                  </a:cubicBezTo>
                  <a:cubicBezTo>
                    <a:pt x="422" y="464"/>
                    <a:pt x="420" y="464"/>
                    <a:pt x="419" y="464"/>
                  </a:cubicBezTo>
                  <a:cubicBezTo>
                    <a:pt x="419" y="464"/>
                    <a:pt x="420" y="467"/>
                    <a:pt x="419" y="468"/>
                  </a:cubicBezTo>
                  <a:cubicBezTo>
                    <a:pt x="416" y="468"/>
                    <a:pt x="415" y="468"/>
                    <a:pt x="415" y="471"/>
                  </a:cubicBezTo>
                  <a:cubicBezTo>
                    <a:pt x="412" y="471"/>
                    <a:pt x="411" y="471"/>
                    <a:pt x="409" y="472"/>
                  </a:cubicBezTo>
                  <a:cubicBezTo>
                    <a:pt x="407" y="474"/>
                    <a:pt x="408" y="474"/>
                    <a:pt x="404" y="475"/>
                  </a:cubicBezTo>
                  <a:cubicBezTo>
                    <a:pt x="402" y="475"/>
                    <a:pt x="395" y="478"/>
                    <a:pt x="395" y="482"/>
                  </a:cubicBezTo>
                  <a:cubicBezTo>
                    <a:pt x="394" y="483"/>
                    <a:pt x="391" y="481"/>
                    <a:pt x="390" y="482"/>
                  </a:cubicBezTo>
                  <a:cubicBezTo>
                    <a:pt x="388" y="483"/>
                    <a:pt x="389" y="484"/>
                    <a:pt x="388" y="485"/>
                  </a:cubicBezTo>
                  <a:cubicBezTo>
                    <a:pt x="388" y="485"/>
                    <a:pt x="386" y="485"/>
                    <a:pt x="386" y="485"/>
                  </a:cubicBezTo>
                  <a:cubicBezTo>
                    <a:pt x="386" y="485"/>
                    <a:pt x="382" y="486"/>
                    <a:pt x="381" y="486"/>
                  </a:cubicBezTo>
                  <a:cubicBezTo>
                    <a:pt x="379" y="489"/>
                    <a:pt x="368" y="488"/>
                    <a:pt x="363" y="491"/>
                  </a:cubicBezTo>
                  <a:cubicBezTo>
                    <a:pt x="359" y="491"/>
                    <a:pt x="367" y="493"/>
                    <a:pt x="360" y="493"/>
                  </a:cubicBezTo>
                  <a:cubicBezTo>
                    <a:pt x="360" y="493"/>
                    <a:pt x="358" y="493"/>
                    <a:pt x="358" y="493"/>
                  </a:cubicBezTo>
                  <a:cubicBezTo>
                    <a:pt x="356" y="494"/>
                    <a:pt x="356" y="497"/>
                    <a:pt x="353" y="496"/>
                  </a:cubicBezTo>
                  <a:cubicBezTo>
                    <a:pt x="355" y="493"/>
                    <a:pt x="351" y="494"/>
                    <a:pt x="351" y="493"/>
                  </a:cubicBezTo>
                  <a:cubicBezTo>
                    <a:pt x="350" y="492"/>
                    <a:pt x="352" y="487"/>
                    <a:pt x="348" y="488"/>
                  </a:cubicBezTo>
                  <a:cubicBezTo>
                    <a:pt x="347" y="485"/>
                    <a:pt x="349" y="485"/>
                    <a:pt x="349" y="483"/>
                  </a:cubicBezTo>
                  <a:cubicBezTo>
                    <a:pt x="348" y="482"/>
                    <a:pt x="345" y="481"/>
                    <a:pt x="348" y="481"/>
                  </a:cubicBezTo>
                  <a:cubicBezTo>
                    <a:pt x="347" y="479"/>
                    <a:pt x="346" y="478"/>
                    <a:pt x="344" y="478"/>
                  </a:cubicBezTo>
                  <a:cubicBezTo>
                    <a:pt x="345" y="474"/>
                    <a:pt x="341" y="470"/>
                    <a:pt x="344" y="469"/>
                  </a:cubicBezTo>
                  <a:cubicBezTo>
                    <a:pt x="344" y="468"/>
                    <a:pt x="341" y="469"/>
                    <a:pt x="341" y="468"/>
                  </a:cubicBezTo>
                  <a:cubicBezTo>
                    <a:pt x="339" y="467"/>
                    <a:pt x="340" y="463"/>
                    <a:pt x="341" y="464"/>
                  </a:cubicBezTo>
                  <a:cubicBezTo>
                    <a:pt x="340" y="463"/>
                    <a:pt x="339" y="462"/>
                    <a:pt x="338" y="461"/>
                  </a:cubicBezTo>
                  <a:cubicBezTo>
                    <a:pt x="337" y="460"/>
                    <a:pt x="338" y="460"/>
                    <a:pt x="337" y="460"/>
                  </a:cubicBezTo>
                  <a:cubicBezTo>
                    <a:pt x="336" y="460"/>
                    <a:pt x="334" y="455"/>
                    <a:pt x="334" y="455"/>
                  </a:cubicBezTo>
                  <a:cubicBezTo>
                    <a:pt x="334" y="455"/>
                    <a:pt x="334" y="457"/>
                    <a:pt x="334" y="457"/>
                  </a:cubicBezTo>
                  <a:cubicBezTo>
                    <a:pt x="331" y="455"/>
                    <a:pt x="331" y="450"/>
                    <a:pt x="327" y="450"/>
                  </a:cubicBezTo>
                  <a:cubicBezTo>
                    <a:pt x="330" y="444"/>
                    <a:pt x="323" y="443"/>
                    <a:pt x="324" y="436"/>
                  </a:cubicBezTo>
                  <a:cubicBezTo>
                    <a:pt x="324" y="434"/>
                    <a:pt x="321" y="435"/>
                    <a:pt x="321" y="433"/>
                  </a:cubicBezTo>
                  <a:cubicBezTo>
                    <a:pt x="321" y="430"/>
                    <a:pt x="316" y="432"/>
                    <a:pt x="316" y="430"/>
                  </a:cubicBezTo>
                  <a:cubicBezTo>
                    <a:pt x="317" y="428"/>
                    <a:pt x="317" y="427"/>
                    <a:pt x="314" y="427"/>
                  </a:cubicBezTo>
                  <a:cubicBezTo>
                    <a:pt x="316" y="425"/>
                    <a:pt x="315" y="424"/>
                    <a:pt x="314" y="420"/>
                  </a:cubicBezTo>
                  <a:cubicBezTo>
                    <a:pt x="314" y="420"/>
                    <a:pt x="314" y="418"/>
                    <a:pt x="314" y="418"/>
                  </a:cubicBezTo>
                  <a:cubicBezTo>
                    <a:pt x="314" y="417"/>
                    <a:pt x="313" y="418"/>
                    <a:pt x="313" y="418"/>
                  </a:cubicBezTo>
                  <a:cubicBezTo>
                    <a:pt x="312" y="414"/>
                    <a:pt x="315" y="415"/>
                    <a:pt x="313" y="412"/>
                  </a:cubicBezTo>
                  <a:cubicBezTo>
                    <a:pt x="311" y="410"/>
                    <a:pt x="310" y="419"/>
                    <a:pt x="310" y="412"/>
                  </a:cubicBezTo>
                  <a:cubicBezTo>
                    <a:pt x="310" y="407"/>
                    <a:pt x="305" y="403"/>
                    <a:pt x="300" y="398"/>
                  </a:cubicBezTo>
                  <a:cubicBezTo>
                    <a:pt x="296" y="401"/>
                    <a:pt x="299" y="402"/>
                    <a:pt x="297" y="406"/>
                  </a:cubicBezTo>
                  <a:cubicBezTo>
                    <a:pt x="294" y="407"/>
                    <a:pt x="295" y="404"/>
                    <a:pt x="293" y="404"/>
                  </a:cubicBezTo>
                  <a:cubicBezTo>
                    <a:pt x="291" y="404"/>
                    <a:pt x="291" y="402"/>
                    <a:pt x="289" y="402"/>
                  </a:cubicBezTo>
                  <a:cubicBezTo>
                    <a:pt x="292" y="404"/>
                    <a:pt x="290" y="411"/>
                    <a:pt x="294" y="411"/>
                  </a:cubicBezTo>
                  <a:cubicBezTo>
                    <a:pt x="293" y="414"/>
                    <a:pt x="295" y="418"/>
                    <a:pt x="297" y="423"/>
                  </a:cubicBezTo>
                  <a:cubicBezTo>
                    <a:pt x="297" y="424"/>
                    <a:pt x="297" y="426"/>
                    <a:pt x="297" y="426"/>
                  </a:cubicBezTo>
                  <a:cubicBezTo>
                    <a:pt x="299" y="427"/>
                    <a:pt x="300" y="434"/>
                    <a:pt x="301" y="437"/>
                  </a:cubicBezTo>
                  <a:cubicBezTo>
                    <a:pt x="307" y="437"/>
                    <a:pt x="307" y="437"/>
                    <a:pt x="307" y="437"/>
                  </a:cubicBezTo>
                  <a:cubicBezTo>
                    <a:pt x="306" y="438"/>
                    <a:pt x="306" y="439"/>
                    <a:pt x="306" y="441"/>
                  </a:cubicBezTo>
                  <a:cubicBezTo>
                    <a:pt x="307" y="442"/>
                    <a:pt x="308" y="441"/>
                    <a:pt x="308" y="440"/>
                  </a:cubicBezTo>
                  <a:cubicBezTo>
                    <a:pt x="311" y="442"/>
                    <a:pt x="310" y="444"/>
                    <a:pt x="311" y="447"/>
                  </a:cubicBezTo>
                  <a:cubicBezTo>
                    <a:pt x="312" y="448"/>
                    <a:pt x="314" y="448"/>
                    <a:pt x="314" y="448"/>
                  </a:cubicBezTo>
                  <a:cubicBezTo>
                    <a:pt x="314" y="449"/>
                    <a:pt x="314" y="451"/>
                    <a:pt x="314" y="451"/>
                  </a:cubicBezTo>
                  <a:cubicBezTo>
                    <a:pt x="314" y="451"/>
                    <a:pt x="315" y="451"/>
                    <a:pt x="316" y="451"/>
                  </a:cubicBezTo>
                  <a:cubicBezTo>
                    <a:pt x="316" y="453"/>
                    <a:pt x="314" y="454"/>
                    <a:pt x="314" y="454"/>
                  </a:cubicBezTo>
                  <a:cubicBezTo>
                    <a:pt x="315" y="456"/>
                    <a:pt x="316" y="456"/>
                    <a:pt x="317" y="457"/>
                  </a:cubicBezTo>
                  <a:cubicBezTo>
                    <a:pt x="317" y="457"/>
                    <a:pt x="316" y="459"/>
                    <a:pt x="317" y="460"/>
                  </a:cubicBezTo>
                  <a:cubicBezTo>
                    <a:pt x="317" y="460"/>
                    <a:pt x="318" y="460"/>
                    <a:pt x="318" y="460"/>
                  </a:cubicBezTo>
                  <a:cubicBezTo>
                    <a:pt x="319" y="461"/>
                    <a:pt x="316" y="466"/>
                    <a:pt x="321" y="465"/>
                  </a:cubicBezTo>
                  <a:cubicBezTo>
                    <a:pt x="321" y="468"/>
                    <a:pt x="321" y="471"/>
                    <a:pt x="323" y="474"/>
                  </a:cubicBezTo>
                  <a:cubicBezTo>
                    <a:pt x="323" y="475"/>
                    <a:pt x="325" y="476"/>
                    <a:pt x="325" y="476"/>
                  </a:cubicBezTo>
                  <a:cubicBezTo>
                    <a:pt x="326" y="477"/>
                    <a:pt x="326" y="480"/>
                    <a:pt x="327" y="481"/>
                  </a:cubicBezTo>
                  <a:cubicBezTo>
                    <a:pt x="327" y="481"/>
                    <a:pt x="329" y="481"/>
                    <a:pt x="330" y="482"/>
                  </a:cubicBezTo>
                  <a:cubicBezTo>
                    <a:pt x="331" y="484"/>
                    <a:pt x="328" y="486"/>
                    <a:pt x="331" y="486"/>
                  </a:cubicBezTo>
                  <a:cubicBezTo>
                    <a:pt x="333" y="486"/>
                    <a:pt x="332" y="490"/>
                    <a:pt x="332" y="492"/>
                  </a:cubicBezTo>
                  <a:cubicBezTo>
                    <a:pt x="338" y="489"/>
                    <a:pt x="337" y="495"/>
                    <a:pt x="344" y="493"/>
                  </a:cubicBezTo>
                  <a:cubicBezTo>
                    <a:pt x="344" y="497"/>
                    <a:pt x="346" y="499"/>
                    <a:pt x="346" y="503"/>
                  </a:cubicBezTo>
                  <a:cubicBezTo>
                    <a:pt x="351" y="511"/>
                    <a:pt x="368" y="509"/>
                    <a:pt x="379" y="507"/>
                  </a:cubicBezTo>
                  <a:cubicBezTo>
                    <a:pt x="380" y="508"/>
                    <a:pt x="379" y="505"/>
                    <a:pt x="380" y="505"/>
                  </a:cubicBezTo>
                  <a:cubicBezTo>
                    <a:pt x="383" y="503"/>
                    <a:pt x="390" y="507"/>
                    <a:pt x="388" y="502"/>
                  </a:cubicBezTo>
                  <a:cubicBezTo>
                    <a:pt x="391" y="503"/>
                    <a:pt x="391" y="506"/>
                    <a:pt x="390" y="509"/>
                  </a:cubicBezTo>
                  <a:cubicBezTo>
                    <a:pt x="390" y="509"/>
                    <a:pt x="388" y="510"/>
                    <a:pt x="388" y="510"/>
                  </a:cubicBezTo>
                  <a:cubicBezTo>
                    <a:pt x="388" y="513"/>
                    <a:pt x="389" y="516"/>
                    <a:pt x="388" y="519"/>
                  </a:cubicBezTo>
                  <a:cubicBezTo>
                    <a:pt x="388" y="519"/>
                    <a:pt x="386" y="518"/>
                    <a:pt x="386" y="519"/>
                  </a:cubicBezTo>
                  <a:cubicBezTo>
                    <a:pt x="385" y="519"/>
                    <a:pt x="385" y="525"/>
                    <a:pt x="384" y="527"/>
                  </a:cubicBezTo>
                  <a:cubicBezTo>
                    <a:pt x="384" y="528"/>
                    <a:pt x="380" y="529"/>
                    <a:pt x="381" y="534"/>
                  </a:cubicBezTo>
                  <a:cubicBezTo>
                    <a:pt x="377" y="534"/>
                    <a:pt x="380" y="542"/>
                    <a:pt x="374" y="541"/>
                  </a:cubicBezTo>
                  <a:cubicBezTo>
                    <a:pt x="375" y="545"/>
                    <a:pt x="373" y="546"/>
                    <a:pt x="373" y="549"/>
                  </a:cubicBezTo>
                  <a:cubicBezTo>
                    <a:pt x="368" y="548"/>
                    <a:pt x="371" y="555"/>
                    <a:pt x="366" y="554"/>
                  </a:cubicBezTo>
                  <a:cubicBezTo>
                    <a:pt x="366" y="558"/>
                    <a:pt x="366" y="558"/>
                    <a:pt x="366" y="558"/>
                  </a:cubicBezTo>
                  <a:cubicBezTo>
                    <a:pt x="365" y="558"/>
                    <a:pt x="364" y="556"/>
                    <a:pt x="363" y="556"/>
                  </a:cubicBezTo>
                  <a:cubicBezTo>
                    <a:pt x="360" y="558"/>
                    <a:pt x="362" y="559"/>
                    <a:pt x="358" y="561"/>
                  </a:cubicBezTo>
                  <a:cubicBezTo>
                    <a:pt x="358" y="561"/>
                    <a:pt x="353" y="562"/>
                    <a:pt x="353" y="562"/>
                  </a:cubicBezTo>
                  <a:cubicBezTo>
                    <a:pt x="353" y="562"/>
                    <a:pt x="354" y="563"/>
                    <a:pt x="353" y="563"/>
                  </a:cubicBezTo>
                  <a:cubicBezTo>
                    <a:pt x="352" y="564"/>
                    <a:pt x="349" y="565"/>
                    <a:pt x="348" y="566"/>
                  </a:cubicBezTo>
                  <a:cubicBezTo>
                    <a:pt x="344" y="569"/>
                    <a:pt x="343" y="573"/>
                    <a:pt x="338" y="573"/>
                  </a:cubicBezTo>
                  <a:cubicBezTo>
                    <a:pt x="339" y="577"/>
                    <a:pt x="336" y="577"/>
                    <a:pt x="337" y="580"/>
                  </a:cubicBezTo>
                  <a:cubicBezTo>
                    <a:pt x="335" y="582"/>
                    <a:pt x="334" y="581"/>
                    <a:pt x="332" y="580"/>
                  </a:cubicBezTo>
                  <a:cubicBezTo>
                    <a:pt x="333" y="582"/>
                    <a:pt x="330" y="584"/>
                    <a:pt x="331" y="584"/>
                  </a:cubicBezTo>
                  <a:cubicBezTo>
                    <a:pt x="334" y="587"/>
                    <a:pt x="330" y="585"/>
                    <a:pt x="330" y="589"/>
                  </a:cubicBezTo>
                  <a:cubicBezTo>
                    <a:pt x="329" y="591"/>
                    <a:pt x="327" y="589"/>
                    <a:pt x="327" y="590"/>
                  </a:cubicBezTo>
                  <a:cubicBezTo>
                    <a:pt x="326" y="591"/>
                    <a:pt x="327" y="592"/>
                    <a:pt x="327" y="593"/>
                  </a:cubicBezTo>
                  <a:cubicBezTo>
                    <a:pt x="326" y="594"/>
                    <a:pt x="323" y="605"/>
                    <a:pt x="324" y="608"/>
                  </a:cubicBezTo>
                  <a:cubicBezTo>
                    <a:pt x="324" y="611"/>
                    <a:pt x="325" y="612"/>
                    <a:pt x="327" y="614"/>
                  </a:cubicBezTo>
                  <a:cubicBezTo>
                    <a:pt x="327" y="618"/>
                    <a:pt x="326" y="619"/>
                    <a:pt x="327" y="622"/>
                  </a:cubicBezTo>
                  <a:cubicBezTo>
                    <a:pt x="327" y="623"/>
                    <a:pt x="328" y="628"/>
                    <a:pt x="330" y="628"/>
                  </a:cubicBezTo>
                  <a:cubicBezTo>
                    <a:pt x="334" y="628"/>
                    <a:pt x="325" y="634"/>
                    <a:pt x="332" y="635"/>
                  </a:cubicBezTo>
                  <a:cubicBezTo>
                    <a:pt x="332" y="642"/>
                    <a:pt x="333" y="647"/>
                    <a:pt x="332" y="653"/>
                  </a:cubicBezTo>
                  <a:cubicBezTo>
                    <a:pt x="332" y="657"/>
                    <a:pt x="328" y="661"/>
                    <a:pt x="328" y="664"/>
                  </a:cubicBezTo>
                  <a:cubicBezTo>
                    <a:pt x="325" y="665"/>
                    <a:pt x="320" y="668"/>
                    <a:pt x="318" y="670"/>
                  </a:cubicBezTo>
                  <a:cubicBezTo>
                    <a:pt x="317" y="671"/>
                    <a:pt x="317" y="671"/>
                    <a:pt x="318" y="671"/>
                  </a:cubicBezTo>
                  <a:cubicBezTo>
                    <a:pt x="318" y="673"/>
                    <a:pt x="316" y="672"/>
                    <a:pt x="314" y="673"/>
                  </a:cubicBezTo>
                  <a:cubicBezTo>
                    <a:pt x="313" y="673"/>
                    <a:pt x="314" y="675"/>
                    <a:pt x="313" y="676"/>
                  </a:cubicBezTo>
                  <a:cubicBezTo>
                    <a:pt x="312" y="676"/>
                    <a:pt x="310" y="673"/>
                    <a:pt x="310" y="676"/>
                  </a:cubicBezTo>
                  <a:cubicBezTo>
                    <a:pt x="310" y="677"/>
                    <a:pt x="308" y="676"/>
                    <a:pt x="307" y="677"/>
                  </a:cubicBezTo>
                  <a:cubicBezTo>
                    <a:pt x="305" y="678"/>
                    <a:pt x="305" y="682"/>
                    <a:pt x="301" y="681"/>
                  </a:cubicBezTo>
                  <a:cubicBezTo>
                    <a:pt x="300" y="689"/>
                    <a:pt x="301" y="701"/>
                    <a:pt x="303" y="712"/>
                  </a:cubicBezTo>
                  <a:cubicBezTo>
                    <a:pt x="302" y="713"/>
                    <a:pt x="300" y="714"/>
                    <a:pt x="300" y="712"/>
                  </a:cubicBezTo>
                  <a:cubicBezTo>
                    <a:pt x="298" y="712"/>
                    <a:pt x="299" y="714"/>
                    <a:pt x="299" y="715"/>
                  </a:cubicBezTo>
                  <a:cubicBezTo>
                    <a:pt x="297" y="716"/>
                    <a:pt x="295" y="714"/>
                    <a:pt x="294" y="716"/>
                  </a:cubicBezTo>
                  <a:cubicBezTo>
                    <a:pt x="294" y="718"/>
                    <a:pt x="289" y="718"/>
                    <a:pt x="287" y="721"/>
                  </a:cubicBezTo>
                  <a:cubicBezTo>
                    <a:pt x="287" y="729"/>
                    <a:pt x="287" y="729"/>
                    <a:pt x="287" y="729"/>
                  </a:cubicBezTo>
                  <a:cubicBezTo>
                    <a:pt x="284" y="729"/>
                    <a:pt x="286" y="734"/>
                    <a:pt x="285" y="736"/>
                  </a:cubicBezTo>
                  <a:cubicBezTo>
                    <a:pt x="284" y="737"/>
                    <a:pt x="282" y="737"/>
                    <a:pt x="282" y="737"/>
                  </a:cubicBezTo>
                  <a:cubicBezTo>
                    <a:pt x="281" y="740"/>
                    <a:pt x="281" y="742"/>
                    <a:pt x="279" y="744"/>
                  </a:cubicBezTo>
                  <a:cubicBezTo>
                    <a:pt x="279" y="745"/>
                    <a:pt x="279" y="747"/>
                    <a:pt x="279" y="747"/>
                  </a:cubicBezTo>
                  <a:cubicBezTo>
                    <a:pt x="279" y="748"/>
                    <a:pt x="276" y="747"/>
                    <a:pt x="276" y="747"/>
                  </a:cubicBezTo>
                  <a:cubicBezTo>
                    <a:pt x="276" y="748"/>
                    <a:pt x="277" y="751"/>
                    <a:pt x="276" y="751"/>
                  </a:cubicBezTo>
                  <a:cubicBezTo>
                    <a:pt x="276" y="752"/>
                    <a:pt x="274" y="751"/>
                    <a:pt x="273" y="751"/>
                  </a:cubicBezTo>
                  <a:cubicBezTo>
                    <a:pt x="273" y="752"/>
                    <a:pt x="274" y="754"/>
                    <a:pt x="273" y="754"/>
                  </a:cubicBezTo>
                  <a:cubicBezTo>
                    <a:pt x="273" y="755"/>
                    <a:pt x="271" y="754"/>
                    <a:pt x="271" y="754"/>
                  </a:cubicBezTo>
                  <a:cubicBezTo>
                    <a:pt x="270" y="755"/>
                    <a:pt x="268" y="757"/>
                    <a:pt x="268" y="758"/>
                  </a:cubicBezTo>
                  <a:cubicBezTo>
                    <a:pt x="268" y="760"/>
                    <a:pt x="266" y="759"/>
                    <a:pt x="265" y="760"/>
                  </a:cubicBezTo>
                  <a:cubicBezTo>
                    <a:pt x="265" y="760"/>
                    <a:pt x="265" y="762"/>
                    <a:pt x="265" y="763"/>
                  </a:cubicBezTo>
                  <a:cubicBezTo>
                    <a:pt x="264" y="763"/>
                    <a:pt x="263" y="762"/>
                    <a:pt x="262" y="763"/>
                  </a:cubicBezTo>
                  <a:cubicBezTo>
                    <a:pt x="261" y="763"/>
                    <a:pt x="260" y="765"/>
                    <a:pt x="259" y="765"/>
                  </a:cubicBezTo>
                  <a:cubicBezTo>
                    <a:pt x="259" y="766"/>
                    <a:pt x="257" y="768"/>
                    <a:pt x="257" y="768"/>
                  </a:cubicBezTo>
                  <a:cubicBezTo>
                    <a:pt x="256" y="769"/>
                    <a:pt x="252" y="770"/>
                    <a:pt x="252" y="770"/>
                  </a:cubicBezTo>
                  <a:cubicBezTo>
                    <a:pt x="251" y="769"/>
                    <a:pt x="251" y="769"/>
                    <a:pt x="250" y="770"/>
                  </a:cubicBezTo>
                  <a:cubicBezTo>
                    <a:pt x="248" y="771"/>
                    <a:pt x="247" y="770"/>
                    <a:pt x="244" y="771"/>
                  </a:cubicBezTo>
                  <a:cubicBezTo>
                    <a:pt x="243" y="771"/>
                    <a:pt x="234" y="775"/>
                    <a:pt x="231" y="771"/>
                  </a:cubicBezTo>
                  <a:cubicBezTo>
                    <a:pt x="229" y="771"/>
                    <a:pt x="231" y="773"/>
                    <a:pt x="231" y="772"/>
                  </a:cubicBezTo>
                  <a:cubicBezTo>
                    <a:pt x="229" y="776"/>
                    <a:pt x="226" y="773"/>
                    <a:pt x="222" y="774"/>
                  </a:cubicBezTo>
                  <a:cubicBezTo>
                    <a:pt x="220" y="774"/>
                    <a:pt x="221" y="775"/>
                    <a:pt x="222" y="775"/>
                  </a:cubicBezTo>
                  <a:cubicBezTo>
                    <a:pt x="220" y="777"/>
                    <a:pt x="213" y="774"/>
                    <a:pt x="209" y="774"/>
                  </a:cubicBezTo>
                  <a:cubicBezTo>
                    <a:pt x="209" y="767"/>
                    <a:pt x="203" y="763"/>
                    <a:pt x="206" y="757"/>
                  </a:cubicBezTo>
                  <a:cubicBezTo>
                    <a:pt x="203" y="754"/>
                    <a:pt x="200" y="752"/>
                    <a:pt x="200" y="746"/>
                  </a:cubicBezTo>
                  <a:cubicBezTo>
                    <a:pt x="196" y="750"/>
                    <a:pt x="200" y="748"/>
                    <a:pt x="198" y="742"/>
                  </a:cubicBezTo>
                  <a:cubicBezTo>
                    <a:pt x="196" y="735"/>
                    <a:pt x="187" y="730"/>
                    <a:pt x="189" y="722"/>
                  </a:cubicBezTo>
                  <a:cubicBezTo>
                    <a:pt x="188" y="721"/>
                    <a:pt x="188" y="725"/>
                    <a:pt x="188" y="725"/>
                  </a:cubicBezTo>
                  <a:cubicBezTo>
                    <a:pt x="185" y="724"/>
                    <a:pt x="188" y="715"/>
                    <a:pt x="185" y="719"/>
                  </a:cubicBezTo>
                  <a:cubicBezTo>
                    <a:pt x="183" y="717"/>
                    <a:pt x="183" y="712"/>
                    <a:pt x="184" y="709"/>
                  </a:cubicBezTo>
                  <a:cubicBezTo>
                    <a:pt x="184" y="705"/>
                    <a:pt x="185" y="702"/>
                    <a:pt x="182" y="697"/>
                  </a:cubicBezTo>
                  <a:cubicBezTo>
                    <a:pt x="183" y="695"/>
                    <a:pt x="179" y="696"/>
                    <a:pt x="178" y="695"/>
                  </a:cubicBezTo>
                  <a:cubicBezTo>
                    <a:pt x="177" y="694"/>
                    <a:pt x="182" y="691"/>
                    <a:pt x="175" y="693"/>
                  </a:cubicBezTo>
                  <a:cubicBezTo>
                    <a:pt x="175" y="692"/>
                    <a:pt x="176" y="689"/>
                    <a:pt x="175" y="688"/>
                  </a:cubicBezTo>
                  <a:cubicBezTo>
                    <a:pt x="175" y="688"/>
                    <a:pt x="173" y="689"/>
                    <a:pt x="172" y="688"/>
                  </a:cubicBezTo>
                  <a:cubicBezTo>
                    <a:pt x="172" y="688"/>
                    <a:pt x="176" y="683"/>
                    <a:pt x="171" y="684"/>
                  </a:cubicBezTo>
                  <a:cubicBezTo>
                    <a:pt x="171" y="682"/>
                    <a:pt x="173" y="681"/>
                    <a:pt x="172" y="678"/>
                  </a:cubicBezTo>
                  <a:cubicBezTo>
                    <a:pt x="170" y="677"/>
                    <a:pt x="173" y="672"/>
                    <a:pt x="168" y="673"/>
                  </a:cubicBezTo>
                  <a:cubicBezTo>
                    <a:pt x="168" y="660"/>
                    <a:pt x="169" y="656"/>
                    <a:pt x="175" y="648"/>
                  </a:cubicBezTo>
                  <a:cubicBezTo>
                    <a:pt x="174" y="646"/>
                    <a:pt x="177" y="640"/>
                    <a:pt x="174" y="641"/>
                  </a:cubicBezTo>
                  <a:cubicBezTo>
                    <a:pt x="174" y="638"/>
                    <a:pt x="177" y="640"/>
                    <a:pt x="178" y="639"/>
                  </a:cubicBezTo>
                  <a:cubicBezTo>
                    <a:pt x="179" y="639"/>
                    <a:pt x="178" y="636"/>
                    <a:pt x="179" y="636"/>
                  </a:cubicBezTo>
                  <a:cubicBezTo>
                    <a:pt x="179" y="634"/>
                    <a:pt x="178" y="621"/>
                    <a:pt x="177" y="625"/>
                  </a:cubicBezTo>
                  <a:cubicBezTo>
                    <a:pt x="174" y="623"/>
                    <a:pt x="175" y="619"/>
                    <a:pt x="175" y="617"/>
                  </a:cubicBezTo>
                  <a:cubicBezTo>
                    <a:pt x="175" y="613"/>
                    <a:pt x="176" y="610"/>
                    <a:pt x="175" y="607"/>
                  </a:cubicBezTo>
                  <a:cubicBezTo>
                    <a:pt x="175" y="605"/>
                    <a:pt x="173" y="606"/>
                    <a:pt x="172" y="606"/>
                  </a:cubicBezTo>
                  <a:cubicBezTo>
                    <a:pt x="172" y="605"/>
                    <a:pt x="174" y="604"/>
                    <a:pt x="174" y="603"/>
                  </a:cubicBezTo>
                  <a:cubicBezTo>
                    <a:pt x="174" y="603"/>
                    <a:pt x="172" y="602"/>
                    <a:pt x="172" y="601"/>
                  </a:cubicBezTo>
                  <a:cubicBezTo>
                    <a:pt x="172" y="598"/>
                    <a:pt x="171" y="599"/>
                    <a:pt x="170" y="597"/>
                  </a:cubicBezTo>
                  <a:cubicBezTo>
                    <a:pt x="169" y="597"/>
                    <a:pt x="170" y="595"/>
                    <a:pt x="170" y="594"/>
                  </a:cubicBezTo>
                  <a:cubicBezTo>
                    <a:pt x="169" y="594"/>
                    <a:pt x="166" y="594"/>
                    <a:pt x="167" y="593"/>
                  </a:cubicBezTo>
                  <a:cubicBezTo>
                    <a:pt x="167" y="593"/>
                    <a:pt x="168" y="593"/>
                    <a:pt x="168" y="593"/>
                  </a:cubicBezTo>
                  <a:cubicBezTo>
                    <a:pt x="166" y="590"/>
                    <a:pt x="165" y="589"/>
                    <a:pt x="161" y="587"/>
                  </a:cubicBezTo>
                  <a:cubicBezTo>
                    <a:pt x="160" y="587"/>
                    <a:pt x="161" y="586"/>
                    <a:pt x="160" y="586"/>
                  </a:cubicBezTo>
                  <a:cubicBezTo>
                    <a:pt x="158" y="586"/>
                    <a:pt x="158" y="582"/>
                    <a:pt x="156" y="583"/>
                  </a:cubicBezTo>
                  <a:cubicBezTo>
                    <a:pt x="153" y="571"/>
                    <a:pt x="156" y="561"/>
                    <a:pt x="156" y="548"/>
                  </a:cubicBezTo>
                  <a:cubicBezTo>
                    <a:pt x="155" y="545"/>
                    <a:pt x="152" y="550"/>
                    <a:pt x="153" y="544"/>
                  </a:cubicBezTo>
                  <a:cubicBezTo>
                    <a:pt x="145" y="544"/>
                    <a:pt x="138" y="543"/>
                    <a:pt x="133" y="541"/>
                  </a:cubicBezTo>
                  <a:cubicBezTo>
                    <a:pt x="135" y="533"/>
                    <a:pt x="129" y="542"/>
                    <a:pt x="130" y="534"/>
                  </a:cubicBezTo>
                  <a:cubicBezTo>
                    <a:pt x="124" y="532"/>
                    <a:pt x="123" y="531"/>
                    <a:pt x="115" y="533"/>
                  </a:cubicBezTo>
                  <a:cubicBezTo>
                    <a:pt x="114" y="533"/>
                    <a:pt x="111" y="533"/>
                    <a:pt x="109" y="534"/>
                  </a:cubicBezTo>
                  <a:cubicBezTo>
                    <a:pt x="109" y="534"/>
                    <a:pt x="105" y="536"/>
                    <a:pt x="101" y="535"/>
                  </a:cubicBezTo>
                  <a:cubicBezTo>
                    <a:pt x="103" y="539"/>
                    <a:pt x="105" y="537"/>
                    <a:pt x="98" y="538"/>
                  </a:cubicBezTo>
                  <a:cubicBezTo>
                    <a:pt x="93" y="539"/>
                    <a:pt x="90" y="541"/>
                    <a:pt x="83" y="541"/>
                  </a:cubicBezTo>
                  <a:cubicBezTo>
                    <a:pt x="80" y="541"/>
                    <a:pt x="80" y="540"/>
                    <a:pt x="78" y="540"/>
                  </a:cubicBezTo>
                  <a:cubicBezTo>
                    <a:pt x="69" y="539"/>
                    <a:pt x="60" y="544"/>
                    <a:pt x="52" y="542"/>
                  </a:cubicBezTo>
                  <a:cubicBezTo>
                    <a:pt x="52" y="538"/>
                    <a:pt x="47" y="539"/>
                    <a:pt x="45" y="538"/>
                  </a:cubicBezTo>
                  <a:cubicBezTo>
                    <a:pt x="44" y="538"/>
                    <a:pt x="45" y="536"/>
                    <a:pt x="45" y="535"/>
                  </a:cubicBezTo>
                  <a:cubicBezTo>
                    <a:pt x="44" y="535"/>
                    <a:pt x="41" y="536"/>
                    <a:pt x="41" y="535"/>
                  </a:cubicBezTo>
                  <a:cubicBezTo>
                    <a:pt x="40" y="535"/>
                    <a:pt x="41" y="533"/>
                    <a:pt x="41" y="533"/>
                  </a:cubicBezTo>
                  <a:cubicBezTo>
                    <a:pt x="39" y="532"/>
                    <a:pt x="38" y="533"/>
                    <a:pt x="38" y="531"/>
                  </a:cubicBezTo>
                  <a:cubicBezTo>
                    <a:pt x="38" y="531"/>
                    <a:pt x="35" y="529"/>
                    <a:pt x="35" y="528"/>
                  </a:cubicBezTo>
                  <a:cubicBezTo>
                    <a:pt x="34" y="528"/>
                    <a:pt x="35" y="527"/>
                    <a:pt x="34" y="527"/>
                  </a:cubicBezTo>
                  <a:cubicBezTo>
                    <a:pt x="32" y="527"/>
                    <a:pt x="33" y="525"/>
                    <a:pt x="32" y="524"/>
                  </a:cubicBezTo>
                  <a:cubicBezTo>
                    <a:pt x="31" y="523"/>
                    <a:pt x="30" y="524"/>
                    <a:pt x="29" y="523"/>
                  </a:cubicBezTo>
                  <a:cubicBezTo>
                    <a:pt x="29" y="522"/>
                    <a:pt x="30" y="521"/>
                    <a:pt x="29" y="520"/>
                  </a:cubicBezTo>
                  <a:cubicBezTo>
                    <a:pt x="28" y="519"/>
                    <a:pt x="26" y="521"/>
                    <a:pt x="26" y="519"/>
                  </a:cubicBezTo>
                  <a:cubicBezTo>
                    <a:pt x="26" y="518"/>
                    <a:pt x="28" y="516"/>
                    <a:pt x="28" y="517"/>
                  </a:cubicBezTo>
                  <a:cubicBezTo>
                    <a:pt x="26" y="512"/>
                    <a:pt x="20" y="514"/>
                    <a:pt x="21" y="509"/>
                  </a:cubicBezTo>
                  <a:cubicBezTo>
                    <a:pt x="14" y="511"/>
                    <a:pt x="17" y="503"/>
                    <a:pt x="11" y="505"/>
                  </a:cubicBezTo>
                  <a:cubicBezTo>
                    <a:pt x="12" y="503"/>
                    <a:pt x="13" y="502"/>
                    <a:pt x="12" y="500"/>
                  </a:cubicBezTo>
                  <a:cubicBezTo>
                    <a:pt x="12" y="498"/>
                    <a:pt x="9" y="499"/>
                    <a:pt x="7" y="499"/>
                  </a:cubicBezTo>
                  <a:cubicBezTo>
                    <a:pt x="8" y="496"/>
                    <a:pt x="4" y="496"/>
                    <a:pt x="4" y="495"/>
                  </a:cubicBezTo>
                  <a:cubicBezTo>
                    <a:pt x="4" y="492"/>
                    <a:pt x="6" y="493"/>
                    <a:pt x="4" y="489"/>
                  </a:cubicBezTo>
                  <a:cubicBezTo>
                    <a:pt x="4" y="488"/>
                    <a:pt x="3" y="489"/>
                    <a:pt x="3" y="488"/>
                  </a:cubicBezTo>
                  <a:cubicBezTo>
                    <a:pt x="3" y="487"/>
                    <a:pt x="1" y="483"/>
                    <a:pt x="0" y="482"/>
                  </a:cubicBezTo>
                  <a:cubicBezTo>
                    <a:pt x="0" y="480"/>
                    <a:pt x="3" y="482"/>
                    <a:pt x="4" y="481"/>
                  </a:cubicBezTo>
                  <a:cubicBezTo>
                    <a:pt x="5" y="480"/>
                    <a:pt x="4" y="476"/>
                    <a:pt x="7" y="476"/>
                  </a:cubicBezTo>
                  <a:cubicBezTo>
                    <a:pt x="7" y="453"/>
                    <a:pt x="7" y="453"/>
                    <a:pt x="7" y="453"/>
                  </a:cubicBezTo>
                  <a:cubicBezTo>
                    <a:pt x="7" y="451"/>
                    <a:pt x="4" y="452"/>
                    <a:pt x="4" y="451"/>
                  </a:cubicBezTo>
                  <a:cubicBezTo>
                    <a:pt x="4" y="451"/>
                    <a:pt x="5" y="449"/>
                    <a:pt x="5" y="448"/>
                  </a:cubicBezTo>
                  <a:cubicBezTo>
                    <a:pt x="6" y="446"/>
                    <a:pt x="4" y="445"/>
                    <a:pt x="4" y="443"/>
                  </a:cubicBezTo>
                  <a:cubicBezTo>
                    <a:pt x="9" y="449"/>
                    <a:pt x="4" y="433"/>
                    <a:pt x="10" y="439"/>
                  </a:cubicBezTo>
                  <a:cubicBezTo>
                    <a:pt x="11" y="437"/>
                    <a:pt x="9" y="432"/>
                    <a:pt x="11" y="430"/>
                  </a:cubicBezTo>
                  <a:cubicBezTo>
                    <a:pt x="11" y="430"/>
                    <a:pt x="14" y="430"/>
                    <a:pt x="14" y="430"/>
                  </a:cubicBezTo>
                  <a:cubicBezTo>
                    <a:pt x="14" y="429"/>
                    <a:pt x="12" y="428"/>
                    <a:pt x="12" y="426"/>
                  </a:cubicBezTo>
                  <a:cubicBezTo>
                    <a:pt x="18" y="425"/>
                    <a:pt x="17" y="417"/>
                    <a:pt x="22" y="416"/>
                  </a:cubicBezTo>
                  <a:cubicBezTo>
                    <a:pt x="22" y="411"/>
                    <a:pt x="27" y="411"/>
                    <a:pt x="26" y="406"/>
                  </a:cubicBezTo>
                  <a:cubicBezTo>
                    <a:pt x="29" y="407"/>
                    <a:pt x="29" y="405"/>
                    <a:pt x="29" y="404"/>
                  </a:cubicBezTo>
                  <a:cubicBezTo>
                    <a:pt x="38" y="403"/>
                    <a:pt x="44" y="400"/>
                    <a:pt x="43" y="389"/>
                  </a:cubicBezTo>
                  <a:cubicBezTo>
                    <a:pt x="49" y="391"/>
                    <a:pt x="44" y="382"/>
                    <a:pt x="49" y="382"/>
                  </a:cubicBezTo>
                  <a:cubicBezTo>
                    <a:pt x="49" y="374"/>
                    <a:pt x="49" y="374"/>
                    <a:pt x="49" y="374"/>
                  </a:cubicBezTo>
                  <a:cubicBezTo>
                    <a:pt x="51" y="374"/>
                    <a:pt x="52" y="372"/>
                    <a:pt x="55" y="373"/>
                  </a:cubicBezTo>
                  <a:cubicBezTo>
                    <a:pt x="57" y="370"/>
                    <a:pt x="59" y="368"/>
                    <a:pt x="62" y="364"/>
                  </a:cubicBezTo>
                  <a:cubicBezTo>
                    <a:pt x="62" y="363"/>
                    <a:pt x="63" y="364"/>
                    <a:pt x="63" y="363"/>
                  </a:cubicBezTo>
                  <a:cubicBezTo>
                    <a:pt x="63" y="361"/>
                    <a:pt x="67" y="361"/>
                    <a:pt x="66" y="359"/>
                  </a:cubicBezTo>
                  <a:cubicBezTo>
                    <a:pt x="72" y="360"/>
                    <a:pt x="73" y="355"/>
                    <a:pt x="78" y="356"/>
                  </a:cubicBezTo>
                  <a:cubicBezTo>
                    <a:pt x="76" y="361"/>
                    <a:pt x="85" y="356"/>
                    <a:pt x="83" y="361"/>
                  </a:cubicBezTo>
                  <a:cubicBezTo>
                    <a:pt x="85" y="358"/>
                    <a:pt x="97" y="363"/>
                    <a:pt x="97" y="357"/>
                  </a:cubicBezTo>
                  <a:cubicBezTo>
                    <a:pt x="103" y="356"/>
                    <a:pt x="109" y="355"/>
                    <a:pt x="112" y="350"/>
                  </a:cubicBezTo>
                  <a:cubicBezTo>
                    <a:pt x="114" y="350"/>
                    <a:pt x="116" y="350"/>
                    <a:pt x="116" y="349"/>
                  </a:cubicBezTo>
                  <a:cubicBezTo>
                    <a:pt x="119" y="349"/>
                    <a:pt x="119" y="350"/>
                    <a:pt x="122" y="350"/>
                  </a:cubicBezTo>
                  <a:cubicBezTo>
                    <a:pt x="125" y="350"/>
                    <a:pt x="128" y="349"/>
                    <a:pt x="130" y="349"/>
                  </a:cubicBezTo>
                  <a:cubicBezTo>
                    <a:pt x="130" y="349"/>
                    <a:pt x="131" y="350"/>
                    <a:pt x="132" y="350"/>
                  </a:cubicBezTo>
                  <a:cubicBezTo>
                    <a:pt x="135" y="350"/>
                    <a:pt x="141" y="353"/>
                    <a:pt x="147" y="352"/>
                  </a:cubicBezTo>
                  <a:cubicBezTo>
                    <a:pt x="150" y="351"/>
                    <a:pt x="154" y="347"/>
                    <a:pt x="157" y="350"/>
                  </a:cubicBezTo>
                  <a:cubicBezTo>
                    <a:pt x="159" y="353"/>
                    <a:pt x="158" y="350"/>
                    <a:pt x="163" y="350"/>
                  </a:cubicBezTo>
                  <a:cubicBezTo>
                    <a:pt x="163" y="351"/>
                    <a:pt x="164" y="352"/>
                    <a:pt x="164" y="353"/>
                  </a:cubicBezTo>
                  <a:cubicBezTo>
                    <a:pt x="164" y="353"/>
                    <a:pt x="161" y="354"/>
                    <a:pt x="161" y="354"/>
                  </a:cubicBezTo>
                  <a:cubicBezTo>
                    <a:pt x="161" y="356"/>
                    <a:pt x="162" y="355"/>
                    <a:pt x="163" y="356"/>
                  </a:cubicBezTo>
                  <a:cubicBezTo>
                    <a:pt x="163" y="357"/>
                    <a:pt x="161" y="357"/>
                    <a:pt x="161" y="357"/>
                  </a:cubicBezTo>
                  <a:cubicBezTo>
                    <a:pt x="161" y="358"/>
                    <a:pt x="163" y="359"/>
                    <a:pt x="163" y="360"/>
                  </a:cubicBezTo>
                  <a:cubicBezTo>
                    <a:pt x="162" y="364"/>
                    <a:pt x="160" y="366"/>
                    <a:pt x="164" y="371"/>
                  </a:cubicBezTo>
                  <a:cubicBezTo>
                    <a:pt x="165" y="374"/>
                    <a:pt x="166" y="370"/>
                    <a:pt x="168" y="373"/>
                  </a:cubicBezTo>
                  <a:cubicBezTo>
                    <a:pt x="168" y="374"/>
                    <a:pt x="171" y="373"/>
                    <a:pt x="171" y="374"/>
                  </a:cubicBezTo>
                  <a:cubicBezTo>
                    <a:pt x="171" y="374"/>
                    <a:pt x="171" y="377"/>
                    <a:pt x="171" y="377"/>
                  </a:cubicBezTo>
                  <a:cubicBezTo>
                    <a:pt x="172" y="378"/>
                    <a:pt x="175" y="376"/>
                    <a:pt x="175" y="378"/>
                  </a:cubicBezTo>
                  <a:cubicBezTo>
                    <a:pt x="180" y="376"/>
                    <a:pt x="183" y="382"/>
                    <a:pt x="185" y="378"/>
                  </a:cubicBezTo>
                  <a:cubicBezTo>
                    <a:pt x="187" y="378"/>
                    <a:pt x="186" y="381"/>
                    <a:pt x="186" y="381"/>
                  </a:cubicBezTo>
                  <a:cubicBezTo>
                    <a:pt x="189" y="383"/>
                    <a:pt x="190" y="381"/>
                    <a:pt x="193" y="382"/>
                  </a:cubicBezTo>
                  <a:cubicBezTo>
                    <a:pt x="194" y="383"/>
                    <a:pt x="194" y="385"/>
                    <a:pt x="195" y="385"/>
                  </a:cubicBezTo>
                  <a:cubicBezTo>
                    <a:pt x="195" y="386"/>
                    <a:pt x="197" y="385"/>
                    <a:pt x="198" y="385"/>
                  </a:cubicBezTo>
                  <a:cubicBezTo>
                    <a:pt x="199" y="387"/>
                    <a:pt x="200" y="386"/>
                    <a:pt x="202" y="387"/>
                  </a:cubicBezTo>
                  <a:cubicBezTo>
                    <a:pt x="202" y="387"/>
                    <a:pt x="203" y="389"/>
                    <a:pt x="203" y="389"/>
                  </a:cubicBezTo>
                  <a:cubicBezTo>
                    <a:pt x="204" y="390"/>
                    <a:pt x="206" y="388"/>
                    <a:pt x="207" y="388"/>
                  </a:cubicBezTo>
                  <a:cubicBezTo>
                    <a:pt x="207" y="388"/>
                    <a:pt x="208" y="389"/>
                    <a:pt x="209" y="389"/>
                  </a:cubicBezTo>
                  <a:cubicBezTo>
                    <a:pt x="210" y="390"/>
                    <a:pt x="211" y="389"/>
                    <a:pt x="212" y="389"/>
                  </a:cubicBezTo>
                  <a:cubicBezTo>
                    <a:pt x="212" y="388"/>
                    <a:pt x="214" y="388"/>
                    <a:pt x="214" y="387"/>
                  </a:cubicBezTo>
                  <a:cubicBezTo>
                    <a:pt x="214" y="387"/>
                    <a:pt x="217" y="386"/>
                    <a:pt x="216" y="385"/>
                  </a:cubicBezTo>
                  <a:cubicBezTo>
                    <a:pt x="212" y="382"/>
                    <a:pt x="220" y="383"/>
                    <a:pt x="220" y="378"/>
                  </a:cubicBezTo>
                  <a:cubicBezTo>
                    <a:pt x="224" y="379"/>
                    <a:pt x="224" y="376"/>
                    <a:pt x="229" y="377"/>
                  </a:cubicBezTo>
                  <a:cubicBezTo>
                    <a:pt x="229" y="377"/>
                    <a:pt x="230" y="378"/>
                    <a:pt x="230" y="378"/>
                  </a:cubicBezTo>
                  <a:cubicBezTo>
                    <a:pt x="232" y="379"/>
                    <a:pt x="234" y="378"/>
                    <a:pt x="236" y="378"/>
                  </a:cubicBezTo>
                  <a:cubicBezTo>
                    <a:pt x="236" y="378"/>
                    <a:pt x="238" y="381"/>
                    <a:pt x="238" y="381"/>
                  </a:cubicBezTo>
                  <a:cubicBezTo>
                    <a:pt x="239" y="381"/>
                    <a:pt x="241" y="379"/>
                    <a:pt x="243" y="380"/>
                  </a:cubicBezTo>
                  <a:cubicBezTo>
                    <a:pt x="243" y="380"/>
                    <a:pt x="242" y="382"/>
                    <a:pt x="243" y="382"/>
                  </a:cubicBezTo>
                  <a:cubicBezTo>
                    <a:pt x="244" y="383"/>
                    <a:pt x="246" y="380"/>
                    <a:pt x="248" y="381"/>
                  </a:cubicBezTo>
                  <a:cubicBezTo>
                    <a:pt x="249" y="382"/>
                    <a:pt x="245" y="383"/>
                    <a:pt x="245" y="382"/>
                  </a:cubicBezTo>
                  <a:cubicBezTo>
                    <a:pt x="246" y="385"/>
                    <a:pt x="255" y="385"/>
                    <a:pt x="259" y="385"/>
                  </a:cubicBezTo>
                  <a:cubicBezTo>
                    <a:pt x="259" y="391"/>
                    <a:pt x="271" y="389"/>
                    <a:pt x="273" y="385"/>
                  </a:cubicBezTo>
                  <a:cubicBezTo>
                    <a:pt x="274" y="387"/>
                    <a:pt x="280" y="384"/>
                    <a:pt x="282" y="385"/>
                  </a:cubicBezTo>
                  <a:cubicBezTo>
                    <a:pt x="283" y="387"/>
                    <a:pt x="282" y="385"/>
                    <a:pt x="285" y="385"/>
                  </a:cubicBezTo>
                  <a:cubicBezTo>
                    <a:pt x="287" y="386"/>
                    <a:pt x="289" y="387"/>
                    <a:pt x="292" y="387"/>
                  </a:cubicBezTo>
                  <a:cubicBezTo>
                    <a:pt x="294" y="386"/>
                    <a:pt x="295" y="384"/>
                    <a:pt x="299" y="384"/>
                  </a:cubicBezTo>
                  <a:cubicBezTo>
                    <a:pt x="300" y="381"/>
                    <a:pt x="299" y="376"/>
                    <a:pt x="303" y="375"/>
                  </a:cubicBezTo>
                  <a:cubicBezTo>
                    <a:pt x="303" y="373"/>
                    <a:pt x="301" y="373"/>
                    <a:pt x="301" y="370"/>
                  </a:cubicBezTo>
                  <a:cubicBezTo>
                    <a:pt x="306" y="370"/>
                    <a:pt x="306" y="361"/>
                    <a:pt x="310" y="366"/>
                  </a:cubicBezTo>
                  <a:cubicBezTo>
                    <a:pt x="311" y="360"/>
                    <a:pt x="308" y="359"/>
                    <a:pt x="304" y="359"/>
                  </a:cubicBezTo>
                  <a:cubicBezTo>
                    <a:pt x="305" y="357"/>
                    <a:pt x="306" y="355"/>
                    <a:pt x="306" y="353"/>
                  </a:cubicBezTo>
                  <a:cubicBezTo>
                    <a:pt x="304" y="349"/>
                    <a:pt x="296" y="352"/>
                    <a:pt x="294" y="347"/>
                  </a:cubicBezTo>
                  <a:cubicBezTo>
                    <a:pt x="292" y="349"/>
                    <a:pt x="287" y="349"/>
                    <a:pt x="286" y="352"/>
                  </a:cubicBezTo>
                  <a:cubicBezTo>
                    <a:pt x="284" y="352"/>
                    <a:pt x="285" y="349"/>
                    <a:pt x="285" y="349"/>
                  </a:cubicBezTo>
                  <a:cubicBezTo>
                    <a:pt x="282" y="347"/>
                    <a:pt x="278" y="350"/>
                    <a:pt x="275" y="349"/>
                  </a:cubicBezTo>
                  <a:cubicBezTo>
                    <a:pt x="273" y="350"/>
                    <a:pt x="273" y="352"/>
                    <a:pt x="271" y="352"/>
                  </a:cubicBezTo>
                  <a:cubicBezTo>
                    <a:pt x="267" y="352"/>
                    <a:pt x="267" y="346"/>
                    <a:pt x="261" y="347"/>
                  </a:cubicBezTo>
                  <a:cubicBezTo>
                    <a:pt x="261" y="345"/>
                    <a:pt x="259" y="344"/>
                    <a:pt x="259" y="342"/>
                  </a:cubicBezTo>
                  <a:cubicBezTo>
                    <a:pt x="258" y="342"/>
                    <a:pt x="257" y="342"/>
                    <a:pt x="257" y="340"/>
                  </a:cubicBezTo>
                  <a:cubicBezTo>
                    <a:pt x="256" y="339"/>
                    <a:pt x="254" y="338"/>
                    <a:pt x="251" y="338"/>
                  </a:cubicBezTo>
                  <a:cubicBezTo>
                    <a:pt x="254" y="334"/>
                    <a:pt x="252" y="326"/>
                    <a:pt x="251" y="322"/>
                  </a:cubicBezTo>
                  <a:cubicBezTo>
                    <a:pt x="247" y="325"/>
                    <a:pt x="243" y="319"/>
                    <a:pt x="243" y="326"/>
                  </a:cubicBezTo>
                  <a:cubicBezTo>
                    <a:pt x="238" y="324"/>
                    <a:pt x="238" y="328"/>
                    <a:pt x="234" y="325"/>
                  </a:cubicBezTo>
                  <a:cubicBezTo>
                    <a:pt x="234" y="327"/>
                    <a:pt x="234" y="327"/>
                    <a:pt x="233" y="328"/>
                  </a:cubicBezTo>
                  <a:cubicBezTo>
                    <a:pt x="234" y="329"/>
                    <a:pt x="235" y="329"/>
                    <a:pt x="236" y="331"/>
                  </a:cubicBezTo>
                  <a:cubicBezTo>
                    <a:pt x="236" y="332"/>
                    <a:pt x="235" y="334"/>
                    <a:pt x="238" y="333"/>
                  </a:cubicBezTo>
                  <a:cubicBezTo>
                    <a:pt x="237" y="338"/>
                    <a:pt x="237" y="336"/>
                    <a:pt x="240" y="339"/>
                  </a:cubicBezTo>
                  <a:cubicBezTo>
                    <a:pt x="241" y="342"/>
                    <a:pt x="238" y="341"/>
                    <a:pt x="237" y="342"/>
                  </a:cubicBezTo>
                  <a:cubicBezTo>
                    <a:pt x="237" y="342"/>
                    <a:pt x="235" y="347"/>
                    <a:pt x="234" y="346"/>
                  </a:cubicBezTo>
                  <a:cubicBezTo>
                    <a:pt x="231" y="343"/>
                    <a:pt x="234" y="350"/>
                    <a:pt x="229" y="349"/>
                  </a:cubicBezTo>
                  <a:cubicBezTo>
                    <a:pt x="228" y="348"/>
                    <a:pt x="227" y="346"/>
                    <a:pt x="226" y="346"/>
                  </a:cubicBezTo>
                  <a:cubicBezTo>
                    <a:pt x="225" y="344"/>
                    <a:pt x="227" y="343"/>
                    <a:pt x="229" y="343"/>
                  </a:cubicBezTo>
                  <a:cubicBezTo>
                    <a:pt x="227" y="341"/>
                    <a:pt x="222" y="340"/>
                    <a:pt x="226" y="336"/>
                  </a:cubicBezTo>
                  <a:cubicBezTo>
                    <a:pt x="224" y="335"/>
                    <a:pt x="221" y="337"/>
                    <a:pt x="220" y="336"/>
                  </a:cubicBezTo>
                  <a:cubicBezTo>
                    <a:pt x="219" y="335"/>
                    <a:pt x="223" y="335"/>
                    <a:pt x="223" y="335"/>
                  </a:cubicBezTo>
                  <a:cubicBezTo>
                    <a:pt x="223" y="335"/>
                    <a:pt x="219" y="331"/>
                    <a:pt x="216" y="329"/>
                  </a:cubicBezTo>
                  <a:cubicBezTo>
                    <a:pt x="217" y="323"/>
                    <a:pt x="213" y="321"/>
                    <a:pt x="213" y="315"/>
                  </a:cubicBezTo>
                  <a:cubicBezTo>
                    <a:pt x="214" y="313"/>
                    <a:pt x="209" y="315"/>
                    <a:pt x="209" y="314"/>
                  </a:cubicBezTo>
                  <a:cubicBezTo>
                    <a:pt x="209" y="313"/>
                    <a:pt x="211" y="311"/>
                    <a:pt x="210" y="311"/>
                  </a:cubicBezTo>
                  <a:cubicBezTo>
                    <a:pt x="207" y="309"/>
                    <a:pt x="207" y="311"/>
                    <a:pt x="205" y="310"/>
                  </a:cubicBezTo>
                  <a:cubicBezTo>
                    <a:pt x="204" y="309"/>
                    <a:pt x="206" y="308"/>
                    <a:pt x="206" y="307"/>
                  </a:cubicBezTo>
                  <a:cubicBezTo>
                    <a:pt x="206" y="306"/>
                    <a:pt x="204" y="308"/>
                    <a:pt x="205" y="308"/>
                  </a:cubicBezTo>
                  <a:cubicBezTo>
                    <a:pt x="203" y="308"/>
                    <a:pt x="204" y="306"/>
                    <a:pt x="203" y="305"/>
                  </a:cubicBezTo>
                  <a:cubicBezTo>
                    <a:pt x="198" y="306"/>
                    <a:pt x="198" y="302"/>
                    <a:pt x="192" y="303"/>
                  </a:cubicBezTo>
                  <a:cubicBezTo>
                    <a:pt x="192" y="301"/>
                    <a:pt x="190" y="301"/>
                    <a:pt x="189" y="300"/>
                  </a:cubicBezTo>
                  <a:cubicBezTo>
                    <a:pt x="189" y="299"/>
                    <a:pt x="190" y="297"/>
                    <a:pt x="189" y="297"/>
                  </a:cubicBezTo>
                  <a:cubicBezTo>
                    <a:pt x="189" y="296"/>
                    <a:pt x="187" y="297"/>
                    <a:pt x="186" y="297"/>
                  </a:cubicBezTo>
                  <a:cubicBezTo>
                    <a:pt x="186" y="297"/>
                    <a:pt x="186" y="291"/>
                    <a:pt x="185" y="293"/>
                  </a:cubicBezTo>
                  <a:cubicBezTo>
                    <a:pt x="184" y="294"/>
                    <a:pt x="183" y="293"/>
                    <a:pt x="182" y="291"/>
                  </a:cubicBezTo>
                  <a:cubicBezTo>
                    <a:pt x="182" y="291"/>
                    <a:pt x="180" y="290"/>
                    <a:pt x="181" y="288"/>
                  </a:cubicBezTo>
                  <a:cubicBezTo>
                    <a:pt x="176" y="289"/>
                    <a:pt x="177" y="290"/>
                    <a:pt x="172" y="288"/>
                  </a:cubicBezTo>
                  <a:cubicBezTo>
                    <a:pt x="171" y="289"/>
                    <a:pt x="171" y="291"/>
                    <a:pt x="170" y="291"/>
                  </a:cubicBezTo>
                  <a:cubicBezTo>
                    <a:pt x="168" y="295"/>
                    <a:pt x="172" y="294"/>
                    <a:pt x="172" y="297"/>
                  </a:cubicBezTo>
                  <a:cubicBezTo>
                    <a:pt x="172" y="298"/>
                    <a:pt x="175" y="301"/>
                    <a:pt x="175" y="301"/>
                  </a:cubicBezTo>
                  <a:cubicBezTo>
                    <a:pt x="176" y="302"/>
                    <a:pt x="176" y="303"/>
                    <a:pt x="178" y="303"/>
                  </a:cubicBezTo>
                  <a:cubicBezTo>
                    <a:pt x="176" y="307"/>
                    <a:pt x="181" y="306"/>
                    <a:pt x="182" y="308"/>
                  </a:cubicBezTo>
                  <a:cubicBezTo>
                    <a:pt x="183" y="309"/>
                    <a:pt x="184" y="314"/>
                    <a:pt x="185" y="312"/>
                  </a:cubicBezTo>
                  <a:cubicBezTo>
                    <a:pt x="187" y="310"/>
                    <a:pt x="185" y="313"/>
                    <a:pt x="186" y="314"/>
                  </a:cubicBezTo>
                  <a:cubicBezTo>
                    <a:pt x="188" y="315"/>
                    <a:pt x="191" y="314"/>
                    <a:pt x="192" y="318"/>
                  </a:cubicBezTo>
                  <a:cubicBezTo>
                    <a:pt x="194" y="317"/>
                    <a:pt x="194" y="319"/>
                    <a:pt x="195" y="319"/>
                  </a:cubicBezTo>
                  <a:cubicBezTo>
                    <a:pt x="196" y="319"/>
                    <a:pt x="197" y="318"/>
                    <a:pt x="196" y="318"/>
                  </a:cubicBezTo>
                  <a:cubicBezTo>
                    <a:pt x="198" y="318"/>
                    <a:pt x="198" y="322"/>
                    <a:pt x="199" y="319"/>
                  </a:cubicBezTo>
                  <a:cubicBezTo>
                    <a:pt x="202" y="319"/>
                    <a:pt x="198" y="326"/>
                    <a:pt x="203" y="324"/>
                  </a:cubicBezTo>
                  <a:cubicBezTo>
                    <a:pt x="203" y="327"/>
                    <a:pt x="197" y="324"/>
                    <a:pt x="195" y="325"/>
                  </a:cubicBezTo>
                  <a:cubicBezTo>
                    <a:pt x="196" y="326"/>
                    <a:pt x="197" y="326"/>
                    <a:pt x="198" y="328"/>
                  </a:cubicBezTo>
                  <a:cubicBezTo>
                    <a:pt x="199" y="330"/>
                    <a:pt x="195" y="335"/>
                    <a:pt x="198" y="335"/>
                  </a:cubicBezTo>
                  <a:cubicBezTo>
                    <a:pt x="196" y="337"/>
                    <a:pt x="193" y="337"/>
                    <a:pt x="191" y="338"/>
                  </a:cubicBezTo>
                  <a:cubicBezTo>
                    <a:pt x="193" y="337"/>
                    <a:pt x="191" y="332"/>
                    <a:pt x="193" y="332"/>
                  </a:cubicBezTo>
                  <a:cubicBezTo>
                    <a:pt x="192" y="331"/>
                    <a:pt x="193" y="328"/>
                    <a:pt x="191" y="328"/>
                  </a:cubicBezTo>
                  <a:cubicBezTo>
                    <a:pt x="188" y="328"/>
                    <a:pt x="192" y="326"/>
                    <a:pt x="188" y="324"/>
                  </a:cubicBezTo>
                  <a:cubicBezTo>
                    <a:pt x="186" y="323"/>
                    <a:pt x="183" y="323"/>
                    <a:pt x="184" y="319"/>
                  </a:cubicBezTo>
                  <a:cubicBezTo>
                    <a:pt x="178" y="321"/>
                    <a:pt x="177" y="317"/>
                    <a:pt x="172" y="317"/>
                  </a:cubicBezTo>
                  <a:cubicBezTo>
                    <a:pt x="172" y="313"/>
                    <a:pt x="169" y="312"/>
                    <a:pt x="167" y="308"/>
                  </a:cubicBezTo>
                  <a:cubicBezTo>
                    <a:pt x="166" y="307"/>
                    <a:pt x="165" y="308"/>
                    <a:pt x="165" y="307"/>
                  </a:cubicBezTo>
                  <a:cubicBezTo>
                    <a:pt x="165" y="305"/>
                    <a:pt x="163" y="306"/>
                    <a:pt x="163" y="305"/>
                  </a:cubicBezTo>
                  <a:cubicBezTo>
                    <a:pt x="162" y="305"/>
                    <a:pt x="163" y="303"/>
                    <a:pt x="163" y="303"/>
                  </a:cubicBezTo>
                  <a:cubicBezTo>
                    <a:pt x="161" y="302"/>
                    <a:pt x="158" y="303"/>
                    <a:pt x="157" y="303"/>
                  </a:cubicBezTo>
                  <a:cubicBezTo>
                    <a:pt x="156" y="302"/>
                    <a:pt x="159" y="301"/>
                    <a:pt x="160" y="301"/>
                  </a:cubicBezTo>
                  <a:cubicBezTo>
                    <a:pt x="158" y="298"/>
                    <a:pt x="150" y="298"/>
                    <a:pt x="146" y="300"/>
                  </a:cubicBezTo>
                  <a:cubicBezTo>
                    <a:pt x="145" y="301"/>
                    <a:pt x="148" y="301"/>
                    <a:pt x="149" y="301"/>
                  </a:cubicBezTo>
                  <a:cubicBezTo>
                    <a:pt x="147" y="303"/>
                    <a:pt x="146" y="301"/>
                    <a:pt x="144" y="303"/>
                  </a:cubicBezTo>
                  <a:cubicBezTo>
                    <a:pt x="141" y="304"/>
                    <a:pt x="141" y="309"/>
                    <a:pt x="139" y="308"/>
                  </a:cubicBezTo>
                  <a:cubicBezTo>
                    <a:pt x="133" y="308"/>
                    <a:pt x="132" y="303"/>
                    <a:pt x="125" y="304"/>
                  </a:cubicBezTo>
                  <a:cubicBezTo>
                    <a:pt x="123" y="305"/>
                    <a:pt x="123" y="308"/>
                    <a:pt x="119" y="307"/>
                  </a:cubicBezTo>
                  <a:cubicBezTo>
                    <a:pt x="119" y="317"/>
                    <a:pt x="119" y="317"/>
                    <a:pt x="119" y="317"/>
                  </a:cubicBezTo>
                  <a:cubicBezTo>
                    <a:pt x="115" y="319"/>
                    <a:pt x="106" y="317"/>
                    <a:pt x="108" y="325"/>
                  </a:cubicBezTo>
                  <a:cubicBezTo>
                    <a:pt x="99" y="323"/>
                    <a:pt x="106" y="331"/>
                    <a:pt x="98" y="331"/>
                  </a:cubicBezTo>
                  <a:cubicBezTo>
                    <a:pt x="98" y="332"/>
                    <a:pt x="103" y="336"/>
                    <a:pt x="99" y="336"/>
                  </a:cubicBezTo>
                  <a:cubicBezTo>
                    <a:pt x="99" y="341"/>
                    <a:pt x="97" y="336"/>
                    <a:pt x="94" y="340"/>
                  </a:cubicBezTo>
                  <a:cubicBezTo>
                    <a:pt x="94" y="342"/>
                    <a:pt x="94" y="343"/>
                    <a:pt x="95" y="343"/>
                  </a:cubicBezTo>
                  <a:cubicBezTo>
                    <a:pt x="95" y="346"/>
                    <a:pt x="90" y="344"/>
                    <a:pt x="88" y="345"/>
                  </a:cubicBezTo>
                  <a:cubicBezTo>
                    <a:pt x="87" y="345"/>
                    <a:pt x="87" y="348"/>
                    <a:pt x="85" y="349"/>
                  </a:cubicBezTo>
                  <a:cubicBezTo>
                    <a:pt x="81" y="351"/>
                    <a:pt x="74" y="348"/>
                    <a:pt x="70" y="353"/>
                  </a:cubicBezTo>
                  <a:cubicBezTo>
                    <a:pt x="68" y="352"/>
                    <a:pt x="67" y="349"/>
                    <a:pt x="66" y="347"/>
                  </a:cubicBezTo>
                  <a:cubicBezTo>
                    <a:pt x="60" y="346"/>
                    <a:pt x="53" y="349"/>
                    <a:pt x="50" y="347"/>
                  </a:cubicBezTo>
                  <a:cubicBezTo>
                    <a:pt x="51" y="342"/>
                    <a:pt x="53" y="336"/>
                    <a:pt x="49" y="333"/>
                  </a:cubicBezTo>
                  <a:cubicBezTo>
                    <a:pt x="48" y="331"/>
                    <a:pt x="51" y="330"/>
                    <a:pt x="52" y="328"/>
                  </a:cubicBezTo>
                  <a:cubicBezTo>
                    <a:pt x="53" y="324"/>
                    <a:pt x="50" y="319"/>
                    <a:pt x="53" y="317"/>
                  </a:cubicBezTo>
                  <a:cubicBezTo>
                    <a:pt x="52" y="313"/>
                    <a:pt x="52" y="309"/>
                    <a:pt x="49" y="308"/>
                  </a:cubicBezTo>
                  <a:cubicBezTo>
                    <a:pt x="50" y="307"/>
                    <a:pt x="52" y="307"/>
                    <a:pt x="52" y="304"/>
                  </a:cubicBezTo>
                  <a:cubicBezTo>
                    <a:pt x="55" y="305"/>
                    <a:pt x="64" y="301"/>
                    <a:pt x="63" y="307"/>
                  </a:cubicBezTo>
                  <a:cubicBezTo>
                    <a:pt x="66" y="304"/>
                    <a:pt x="80" y="310"/>
                    <a:pt x="83" y="307"/>
                  </a:cubicBezTo>
                  <a:cubicBezTo>
                    <a:pt x="84" y="305"/>
                    <a:pt x="83" y="306"/>
                    <a:pt x="85" y="307"/>
                  </a:cubicBezTo>
                  <a:cubicBezTo>
                    <a:pt x="85" y="307"/>
                    <a:pt x="86" y="305"/>
                    <a:pt x="87" y="305"/>
                  </a:cubicBezTo>
                  <a:cubicBezTo>
                    <a:pt x="87" y="305"/>
                    <a:pt x="87" y="307"/>
                    <a:pt x="87" y="307"/>
                  </a:cubicBezTo>
                  <a:cubicBezTo>
                    <a:pt x="91" y="306"/>
                    <a:pt x="93" y="304"/>
                    <a:pt x="94" y="300"/>
                  </a:cubicBezTo>
                  <a:cubicBezTo>
                    <a:pt x="94" y="298"/>
                    <a:pt x="97" y="291"/>
                    <a:pt x="94" y="287"/>
                  </a:cubicBezTo>
                  <a:cubicBezTo>
                    <a:pt x="92" y="285"/>
                    <a:pt x="95" y="285"/>
                    <a:pt x="92" y="281"/>
                  </a:cubicBezTo>
                  <a:cubicBezTo>
                    <a:pt x="92" y="280"/>
                    <a:pt x="90" y="280"/>
                    <a:pt x="88" y="280"/>
                  </a:cubicBezTo>
                  <a:cubicBezTo>
                    <a:pt x="89" y="279"/>
                    <a:pt x="90" y="278"/>
                    <a:pt x="90" y="276"/>
                  </a:cubicBezTo>
                  <a:cubicBezTo>
                    <a:pt x="88" y="275"/>
                    <a:pt x="87" y="277"/>
                    <a:pt x="87" y="277"/>
                  </a:cubicBezTo>
                  <a:cubicBezTo>
                    <a:pt x="85" y="277"/>
                    <a:pt x="87" y="275"/>
                    <a:pt x="85" y="274"/>
                  </a:cubicBezTo>
                  <a:cubicBezTo>
                    <a:pt x="84" y="274"/>
                    <a:pt x="80" y="274"/>
                    <a:pt x="78" y="273"/>
                  </a:cubicBezTo>
                  <a:cubicBezTo>
                    <a:pt x="78" y="273"/>
                    <a:pt x="78" y="272"/>
                    <a:pt x="77" y="272"/>
                  </a:cubicBezTo>
                  <a:cubicBezTo>
                    <a:pt x="75" y="272"/>
                    <a:pt x="74" y="272"/>
                    <a:pt x="74" y="270"/>
                  </a:cubicBezTo>
                  <a:cubicBezTo>
                    <a:pt x="73" y="266"/>
                    <a:pt x="77" y="269"/>
                    <a:pt x="77" y="269"/>
                  </a:cubicBezTo>
                  <a:cubicBezTo>
                    <a:pt x="81" y="267"/>
                    <a:pt x="84" y="265"/>
                    <a:pt x="92" y="266"/>
                  </a:cubicBezTo>
                  <a:cubicBezTo>
                    <a:pt x="93" y="264"/>
                    <a:pt x="91" y="263"/>
                    <a:pt x="90" y="263"/>
                  </a:cubicBezTo>
                  <a:cubicBezTo>
                    <a:pt x="91" y="259"/>
                    <a:pt x="96" y="263"/>
                    <a:pt x="98" y="263"/>
                  </a:cubicBezTo>
                  <a:cubicBezTo>
                    <a:pt x="99" y="263"/>
                    <a:pt x="102" y="260"/>
                    <a:pt x="102" y="263"/>
                  </a:cubicBezTo>
                  <a:cubicBezTo>
                    <a:pt x="105" y="261"/>
                    <a:pt x="106" y="256"/>
                    <a:pt x="111" y="256"/>
                  </a:cubicBezTo>
                  <a:cubicBezTo>
                    <a:pt x="109" y="251"/>
                    <a:pt x="115" y="254"/>
                    <a:pt x="113" y="249"/>
                  </a:cubicBezTo>
                  <a:cubicBezTo>
                    <a:pt x="122" y="249"/>
                    <a:pt x="122" y="249"/>
                    <a:pt x="122" y="249"/>
                  </a:cubicBezTo>
                  <a:cubicBezTo>
                    <a:pt x="122" y="248"/>
                    <a:pt x="120" y="248"/>
                    <a:pt x="119" y="248"/>
                  </a:cubicBezTo>
                  <a:cubicBezTo>
                    <a:pt x="120" y="246"/>
                    <a:pt x="123" y="247"/>
                    <a:pt x="122" y="242"/>
                  </a:cubicBezTo>
                  <a:cubicBezTo>
                    <a:pt x="126" y="242"/>
                    <a:pt x="125" y="245"/>
                    <a:pt x="127" y="242"/>
                  </a:cubicBezTo>
                  <a:cubicBezTo>
                    <a:pt x="124" y="235"/>
                    <a:pt x="130" y="238"/>
                    <a:pt x="130" y="231"/>
                  </a:cubicBezTo>
                  <a:cubicBezTo>
                    <a:pt x="132" y="231"/>
                    <a:pt x="134" y="231"/>
                    <a:pt x="136" y="231"/>
                  </a:cubicBezTo>
                  <a:cubicBezTo>
                    <a:pt x="138" y="231"/>
                    <a:pt x="138" y="229"/>
                    <a:pt x="139" y="228"/>
                  </a:cubicBezTo>
                  <a:cubicBezTo>
                    <a:pt x="140" y="228"/>
                    <a:pt x="140" y="229"/>
                    <a:pt x="140" y="230"/>
                  </a:cubicBezTo>
                  <a:cubicBezTo>
                    <a:pt x="142" y="230"/>
                    <a:pt x="141" y="228"/>
                    <a:pt x="142" y="228"/>
                  </a:cubicBezTo>
                  <a:cubicBezTo>
                    <a:pt x="143" y="228"/>
                    <a:pt x="146" y="229"/>
                    <a:pt x="147" y="228"/>
                  </a:cubicBezTo>
                  <a:cubicBezTo>
                    <a:pt x="149" y="228"/>
                    <a:pt x="150" y="224"/>
                    <a:pt x="153" y="225"/>
                  </a:cubicBezTo>
                  <a:cubicBezTo>
                    <a:pt x="152" y="222"/>
                    <a:pt x="148" y="223"/>
                    <a:pt x="149" y="218"/>
                  </a:cubicBezTo>
                  <a:cubicBezTo>
                    <a:pt x="152" y="218"/>
                    <a:pt x="150" y="216"/>
                    <a:pt x="150" y="211"/>
                  </a:cubicBezTo>
                  <a:cubicBezTo>
                    <a:pt x="150" y="208"/>
                    <a:pt x="152" y="205"/>
                    <a:pt x="151" y="202"/>
                  </a:cubicBezTo>
                  <a:cubicBezTo>
                    <a:pt x="157" y="202"/>
                    <a:pt x="157" y="202"/>
                    <a:pt x="157" y="202"/>
                  </a:cubicBezTo>
                  <a:cubicBezTo>
                    <a:pt x="161" y="201"/>
                    <a:pt x="154" y="198"/>
                    <a:pt x="160" y="199"/>
                  </a:cubicBezTo>
                  <a:cubicBezTo>
                    <a:pt x="160" y="200"/>
                    <a:pt x="162" y="200"/>
                    <a:pt x="163" y="200"/>
                  </a:cubicBezTo>
                  <a:cubicBezTo>
                    <a:pt x="160" y="203"/>
                    <a:pt x="160" y="200"/>
                    <a:pt x="161" y="204"/>
                  </a:cubicBezTo>
                  <a:cubicBezTo>
                    <a:pt x="162" y="207"/>
                    <a:pt x="161" y="209"/>
                    <a:pt x="164" y="209"/>
                  </a:cubicBezTo>
                  <a:cubicBezTo>
                    <a:pt x="164" y="211"/>
                    <a:pt x="164" y="213"/>
                    <a:pt x="163" y="213"/>
                  </a:cubicBezTo>
                  <a:cubicBezTo>
                    <a:pt x="162" y="215"/>
                    <a:pt x="169" y="210"/>
                    <a:pt x="171" y="214"/>
                  </a:cubicBezTo>
                  <a:cubicBezTo>
                    <a:pt x="170" y="218"/>
                    <a:pt x="162" y="215"/>
                    <a:pt x="161" y="220"/>
                  </a:cubicBezTo>
                  <a:cubicBezTo>
                    <a:pt x="160" y="223"/>
                    <a:pt x="164" y="223"/>
                    <a:pt x="165" y="224"/>
                  </a:cubicBezTo>
                  <a:cubicBezTo>
                    <a:pt x="167" y="225"/>
                    <a:pt x="167" y="227"/>
                    <a:pt x="170" y="227"/>
                  </a:cubicBezTo>
                  <a:cubicBezTo>
                    <a:pt x="168" y="224"/>
                    <a:pt x="164" y="224"/>
                    <a:pt x="171" y="224"/>
                  </a:cubicBezTo>
                  <a:cubicBezTo>
                    <a:pt x="173" y="224"/>
                    <a:pt x="175" y="224"/>
                    <a:pt x="177" y="224"/>
                  </a:cubicBezTo>
                  <a:cubicBezTo>
                    <a:pt x="179" y="224"/>
                    <a:pt x="180" y="225"/>
                    <a:pt x="182" y="225"/>
                  </a:cubicBezTo>
                  <a:cubicBezTo>
                    <a:pt x="186" y="225"/>
                    <a:pt x="187" y="223"/>
                    <a:pt x="191" y="224"/>
                  </a:cubicBezTo>
                  <a:cubicBezTo>
                    <a:pt x="191" y="224"/>
                    <a:pt x="196" y="226"/>
                    <a:pt x="198" y="224"/>
                  </a:cubicBezTo>
                  <a:cubicBezTo>
                    <a:pt x="198" y="224"/>
                    <a:pt x="198" y="223"/>
                    <a:pt x="198" y="223"/>
                  </a:cubicBezTo>
                  <a:cubicBezTo>
                    <a:pt x="202" y="221"/>
                    <a:pt x="206" y="223"/>
                    <a:pt x="207" y="220"/>
                  </a:cubicBezTo>
                  <a:cubicBezTo>
                    <a:pt x="213" y="225"/>
                    <a:pt x="217" y="215"/>
                    <a:pt x="220" y="218"/>
                  </a:cubicBezTo>
                  <a:cubicBezTo>
                    <a:pt x="220" y="213"/>
                    <a:pt x="220" y="213"/>
                    <a:pt x="220" y="213"/>
                  </a:cubicBezTo>
                  <a:cubicBezTo>
                    <a:pt x="223" y="213"/>
                    <a:pt x="222" y="212"/>
                    <a:pt x="223" y="210"/>
                  </a:cubicBezTo>
                  <a:cubicBezTo>
                    <a:pt x="223" y="210"/>
                    <a:pt x="224" y="206"/>
                    <a:pt x="224" y="206"/>
                  </a:cubicBezTo>
                  <a:cubicBezTo>
                    <a:pt x="226" y="204"/>
                    <a:pt x="224" y="204"/>
                    <a:pt x="224" y="202"/>
                  </a:cubicBezTo>
                  <a:cubicBezTo>
                    <a:pt x="228" y="202"/>
                    <a:pt x="230" y="201"/>
                    <a:pt x="230" y="199"/>
                  </a:cubicBezTo>
                  <a:cubicBezTo>
                    <a:pt x="231" y="199"/>
                    <a:pt x="231" y="200"/>
                    <a:pt x="231" y="202"/>
                  </a:cubicBezTo>
                  <a:cubicBezTo>
                    <a:pt x="233" y="200"/>
                    <a:pt x="234" y="200"/>
                    <a:pt x="237" y="200"/>
                  </a:cubicBezTo>
                  <a:cubicBezTo>
                    <a:pt x="238" y="200"/>
                    <a:pt x="238" y="197"/>
                    <a:pt x="240" y="197"/>
                  </a:cubicBezTo>
                  <a:cubicBezTo>
                    <a:pt x="240" y="194"/>
                    <a:pt x="239" y="192"/>
                    <a:pt x="237" y="192"/>
                  </a:cubicBezTo>
                  <a:cubicBezTo>
                    <a:pt x="238" y="190"/>
                    <a:pt x="238" y="189"/>
                    <a:pt x="238" y="186"/>
                  </a:cubicBezTo>
                  <a:cubicBezTo>
                    <a:pt x="241" y="187"/>
                    <a:pt x="243" y="186"/>
                    <a:pt x="243" y="183"/>
                  </a:cubicBezTo>
                  <a:cubicBezTo>
                    <a:pt x="246" y="187"/>
                    <a:pt x="247" y="182"/>
                    <a:pt x="252" y="183"/>
                  </a:cubicBezTo>
                  <a:cubicBezTo>
                    <a:pt x="253" y="183"/>
                    <a:pt x="254" y="185"/>
                    <a:pt x="254" y="185"/>
                  </a:cubicBezTo>
                  <a:cubicBezTo>
                    <a:pt x="255" y="185"/>
                    <a:pt x="255" y="183"/>
                    <a:pt x="257" y="183"/>
                  </a:cubicBezTo>
                  <a:cubicBezTo>
                    <a:pt x="258" y="183"/>
                    <a:pt x="260" y="185"/>
                    <a:pt x="259" y="185"/>
                  </a:cubicBezTo>
                  <a:cubicBezTo>
                    <a:pt x="261" y="184"/>
                    <a:pt x="260" y="183"/>
                    <a:pt x="261" y="182"/>
                  </a:cubicBezTo>
                  <a:cubicBezTo>
                    <a:pt x="261" y="181"/>
                    <a:pt x="263" y="182"/>
                    <a:pt x="264" y="182"/>
                  </a:cubicBezTo>
                  <a:cubicBezTo>
                    <a:pt x="266" y="180"/>
                    <a:pt x="265" y="178"/>
                    <a:pt x="269" y="179"/>
                  </a:cubicBezTo>
                  <a:cubicBezTo>
                    <a:pt x="267" y="177"/>
                    <a:pt x="269" y="172"/>
                    <a:pt x="265" y="172"/>
                  </a:cubicBezTo>
                  <a:cubicBezTo>
                    <a:pt x="262" y="170"/>
                    <a:pt x="263" y="175"/>
                    <a:pt x="262" y="175"/>
                  </a:cubicBezTo>
                  <a:cubicBezTo>
                    <a:pt x="261" y="175"/>
                    <a:pt x="261" y="173"/>
                    <a:pt x="259" y="173"/>
                  </a:cubicBezTo>
                  <a:cubicBezTo>
                    <a:pt x="259" y="174"/>
                    <a:pt x="258" y="175"/>
                    <a:pt x="258" y="175"/>
                  </a:cubicBezTo>
                  <a:cubicBezTo>
                    <a:pt x="257" y="175"/>
                    <a:pt x="257" y="173"/>
                    <a:pt x="255" y="173"/>
                  </a:cubicBezTo>
                  <a:cubicBezTo>
                    <a:pt x="253" y="174"/>
                    <a:pt x="251" y="176"/>
                    <a:pt x="248" y="175"/>
                  </a:cubicBezTo>
                  <a:cubicBezTo>
                    <a:pt x="247" y="175"/>
                    <a:pt x="247" y="177"/>
                    <a:pt x="247" y="178"/>
                  </a:cubicBezTo>
                  <a:cubicBezTo>
                    <a:pt x="241" y="176"/>
                    <a:pt x="235" y="178"/>
                    <a:pt x="230" y="176"/>
                  </a:cubicBezTo>
                  <a:cubicBezTo>
                    <a:pt x="230" y="176"/>
                    <a:pt x="230" y="174"/>
                    <a:pt x="230" y="173"/>
                  </a:cubicBezTo>
                  <a:cubicBezTo>
                    <a:pt x="229" y="172"/>
                    <a:pt x="225" y="174"/>
                    <a:pt x="224" y="172"/>
                  </a:cubicBezTo>
                  <a:cubicBezTo>
                    <a:pt x="228" y="164"/>
                    <a:pt x="226" y="160"/>
                    <a:pt x="224" y="151"/>
                  </a:cubicBezTo>
                  <a:cubicBezTo>
                    <a:pt x="228" y="151"/>
                    <a:pt x="234" y="145"/>
                    <a:pt x="236" y="148"/>
                  </a:cubicBezTo>
                  <a:cubicBezTo>
                    <a:pt x="238" y="147"/>
                    <a:pt x="235" y="146"/>
                    <a:pt x="237" y="143"/>
                  </a:cubicBezTo>
                  <a:cubicBezTo>
                    <a:pt x="241" y="143"/>
                    <a:pt x="242" y="135"/>
                    <a:pt x="243" y="133"/>
                  </a:cubicBezTo>
                  <a:cubicBezTo>
                    <a:pt x="243" y="133"/>
                    <a:pt x="245" y="133"/>
                    <a:pt x="245" y="133"/>
                  </a:cubicBezTo>
                  <a:cubicBezTo>
                    <a:pt x="246" y="130"/>
                    <a:pt x="240" y="129"/>
                    <a:pt x="243" y="126"/>
                  </a:cubicBezTo>
                  <a:cubicBezTo>
                    <a:pt x="241" y="127"/>
                    <a:pt x="237" y="125"/>
                    <a:pt x="234" y="126"/>
                  </a:cubicBezTo>
                  <a:cubicBezTo>
                    <a:pt x="231" y="126"/>
                    <a:pt x="228" y="129"/>
                    <a:pt x="224" y="129"/>
                  </a:cubicBezTo>
                  <a:cubicBezTo>
                    <a:pt x="222" y="127"/>
                    <a:pt x="222" y="137"/>
                    <a:pt x="223" y="134"/>
                  </a:cubicBezTo>
                  <a:cubicBezTo>
                    <a:pt x="222" y="137"/>
                    <a:pt x="221" y="133"/>
                    <a:pt x="220" y="134"/>
                  </a:cubicBezTo>
                  <a:cubicBezTo>
                    <a:pt x="219" y="136"/>
                    <a:pt x="221" y="138"/>
                    <a:pt x="220" y="140"/>
                  </a:cubicBezTo>
                  <a:cubicBezTo>
                    <a:pt x="220" y="140"/>
                    <a:pt x="216" y="143"/>
                    <a:pt x="214" y="145"/>
                  </a:cubicBezTo>
                  <a:cubicBezTo>
                    <a:pt x="211" y="150"/>
                    <a:pt x="211" y="153"/>
                    <a:pt x="205" y="152"/>
                  </a:cubicBezTo>
                  <a:cubicBezTo>
                    <a:pt x="204" y="154"/>
                    <a:pt x="207" y="156"/>
                    <a:pt x="205" y="157"/>
                  </a:cubicBezTo>
                  <a:cubicBezTo>
                    <a:pt x="203" y="157"/>
                    <a:pt x="204" y="159"/>
                    <a:pt x="203" y="159"/>
                  </a:cubicBezTo>
                  <a:cubicBezTo>
                    <a:pt x="203" y="160"/>
                    <a:pt x="201" y="159"/>
                    <a:pt x="200" y="159"/>
                  </a:cubicBezTo>
                  <a:cubicBezTo>
                    <a:pt x="200" y="160"/>
                    <a:pt x="201" y="162"/>
                    <a:pt x="200" y="162"/>
                  </a:cubicBezTo>
                  <a:cubicBezTo>
                    <a:pt x="200" y="162"/>
                    <a:pt x="199" y="162"/>
                    <a:pt x="199" y="162"/>
                  </a:cubicBezTo>
                  <a:cubicBezTo>
                    <a:pt x="198" y="164"/>
                    <a:pt x="200" y="168"/>
                    <a:pt x="198" y="168"/>
                  </a:cubicBezTo>
                  <a:cubicBezTo>
                    <a:pt x="198" y="169"/>
                    <a:pt x="202" y="170"/>
                    <a:pt x="199" y="171"/>
                  </a:cubicBezTo>
                  <a:cubicBezTo>
                    <a:pt x="201" y="172"/>
                    <a:pt x="202" y="175"/>
                    <a:pt x="206" y="175"/>
                  </a:cubicBezTo>
                  <a:cubicBezTo>
                    <a:pt x="206" y="177"/>
                    <a:pt x="207" y="178"/>
                    <a:pt x="209" y="179"/>
                  </a:cubicBezTo>
                  <a:cubicBezTo>
                    <a:pt x="208" y="180"/>
                    <a:pt x="207" y="181"/>
                    <a:pt x="206" y="182"/>
                  </a:cubicBezTo>
                  <a:cubicBezTo>
                    <a:pt x="205" y="183"/>
                    <a:pt x="206" y="185"/>
                    <a:pt x="205" y="186"/>
                  </a:cubicBezTo>
                  <a:cubicBezTo>
                    <a:pt x="203" y="187"/>
                    <a:pt x="202" y="188"/>
                    <a:pt x="199" y="187"/>
                  </a:cubicBezTo>
                  <a:cubicBezTo>
                    <a:pt x="198" y="193"/>
                    <a:pt x="194" y="195"/>
                    <a:pt x="195" y="203"/>
                  </a:cubicBezTo>
                  <a:cubicBezTo>
                    <a:pt x="190" y="201"/>
                    <a:pt x="190" y="210"/>
                    <a:pt x="186" y="210"/>
                  </a:cubicBezTo>
                  <a:cubicBezTo>
                    <a:pt x="186" y="210"/>
                    <a:pt x="185" y="210"/>
                    <a:pt x="185" y="210"/>
                  </a:cubicBezTo>
                  <a:cubicBezTo>
                    <a:pt x="183" y="210"/>
                    <a:pt x="185" y="212"/>
                    <a:pt x="184" y="213"/>
                  </a:cubicBezTo>
                  <a:cubicBezTo>
                    <a:pt x="181" y="214"/>
                    <a:pt x="178" y="211"/>
                    <a:pt x="177" y="214"/>
                  </a:cubicBezTo>
                  <a:cubicBezTo>
                    <a:pt x="174" y="214"/>
                    <a:pt x="176" y="208"/>
                    <a:pt x="175" y="206"/>
                  </a:cubicBezTo>
                  <a:cubicBezTo>
                    <a:pt x="174" y="205"/>
                    <a:pt x="174" y="202"/>
                    <a:pt x="172" y="202"/>
                  </a:cubicBezTo>
                  <a:cubicBezTo>
                    <a:pt x="169" y="201"/>
                    <a:pt x="174" y="197"/>
                    <a:pt x="168" y="197"/>
                  </a:cubicBezTo>
                  <a:cubicBezTo>
                    <a:pt x="171" y="194"/>
                    <a:pt x="166" y="193"/>
                    <a:pt x="165" y="192"/>
                  </a:cubicBezTo>
                  <a:cubicBezTo>
                    <a:pt x="165" y="191"/>
                    <a:pt x="167" y="190"/>
                    <a:pt x="167" y="189"/>
                  </a:cubicBezTo>
                  <a:cubicBezTo>
                    <a:pt x="167" y="185"/>
                    <a:pt x="163" y="183"/>
                    <a:pt x="160" y="180"/>
                  </a:cubicBezTo>
                  <a:cubicBezTo>
                    <a:pt x="155" y="182"/>
                    <a:pt x="157" y="189"/>
                    <a:pt x="150" y="187"/>
                  </a:cubicBezTo>
                  <a:cubicBezTo>
                    <a:pt x="150" y="189"/>
                    <a:pt x="152" y="189"/>
                    <a:pt x="153" y="189"/>
                  </a:cubicBezTo>
                  <a:cubicBezTo>
                    <a:pt x="153" y="190"/>
                    <a:pt x="151" y="190"/>
                    <a:pt x="150" y="190"/>
                  </a:cubicBezTo>
                  <a:cubicBezTo>
                    <a:pt x="147" y="190"/>
                    <a:pt x="149" y="195"/>
                    <a:pt x="146" y="195"/>
                  </a:cubicBezTo>
                  <a:cubicBezTo>
                    <a:pt x="139" y="196"/>
                    <a:pt x="141" y="189"/>
                    <a:pt x="135" y="190"/>
                  </a:cubicBezTo>
                  <a:cubicBezTo>
                    <a:pt x="135" y="189"/>
                    <a:pt x="136" y="189"/>
                    <a:pt x="137" y="189"/>
                  </a:cubicBezTo>
                  <a:cubicBezTo>
                    <a:pt x="139" y="185"/>
                    <a:pt x="133" y="182"/>
                    <a:pt x="137" y="180"/>
                  </a:cubicBezTo>
                  <a:cubicBezTo>
                    <a:pt x="136" y="179"/>
                    <a:pt x="135" y="178"/>
                    <a:pt x="133" y="178"/>
                  </a:cubicBezTo>
                  <a:cubicBezTo>
                    <a:pt x="132" y="176"/>
                    <a:pt x="135" y="175"/>
                    <a:pt x="135" y="175"/>
                  </a:cubicBezTo>
                  <a:cubicBezTo>
                    <a:pt x="135" y="173"/>
                    <a:pt x="132" y="173"/>
                    <a:pt x="132" y="172"/>
                  </a:cubicBezTo>
                  <a:cubicBezTo>
                    <a:pt x="132" y="171"/>
                    <a:pt x="134" y="163"/>
                    <a:pt x="132" y="168"/>
                  </a:cubicBezTo>
                  <a:cubicBezTo>
                    <a:pt x="129" y="167"/>
                    <a:pt x="131" y="165"/>
                    <a:pt x="133" y="165"/>
                  </a:cubicBezTo>
                  <a:cubicBezTo>
                    <a:pt x="130" y="160"/>
                    <a:pt x="138" y="159"/>
                    <a:pt x="135" y="158"/>
                  </a:cubicBezTo>
                  <a:cubicBezTo>
                    <a:pt x="135" y="156"/>
                    <a:pt x="139" y="158"/>
                    <a:pt x="139" y="155"/>
                  </a:cubicBezTo>
                  <a:cubicBezTo>
                    <a:pt x="139" y="153"/>
                    <a:pt x="140" y="155"/>
                    <a:pt x="140" y="155"/>
                  </a:cubicBezTo>
                  <a:cubicBezTo>
                    <a:pt x="141" y="154"/>
                    <a:pt x="141" y="153"/>
                    <a:pt x="143" y="152"/>
                  </a:cubicBezTo>
                  <a:cubicBezTo>
                    <a:pt x="145" y="152"/>
                    <a:pt x="144" y="150"/>
                    <a:pt x="144" y="148"/>
                  </a:cubicBezTo>
                  <a:cubicBezTo>
                    <a:pt x="147" y="149"/>
                    <a:pt x="149" y="148"/>
                    <a:pt x="149" y="145"/>
                  </a:cubicBezTo>
                  <a:cubicBezTo>
                    <a:pt x="153" y="144"/>
                    <a:pt x="150" y="150"/>
                    <a:pt x="156" y="148"/>
                  </a:cubicBezTo>
                  <a:cubicBezTo>
                    <a:pt x="156" y="147"/>
                    <a:pt x="154" y="147"/>
                    <a:pt x="153" y="147"/>
                  </a:cubicBezTo>
                  <a:cubicBezTo>
                    <a:pt x="157" y="144"/>
                    <a:pt x="161" y="145"/>
                    <a:pt x="164" y="141"/>
                  </a:cubicBezTo>
                  <a:cubicBezTo>
                    <a:pt x="164" y="141"/>
                    <a:pt x="164" y="139"/>
                    <a:pt x="164" y="138"/>
                  </a:cubicBezTo>
                  <a:cubicBezTo>
                    <a:pt x="164" y="138"/>
                    <a:pt x="166" y="139"/>
                    <a:pt x="167" y="138"/>
                  </a:cubicBezTo>
                  <a:cubicBezTo>
                    <a:pt x="167" y="137"/>
                    <a:pt x="166" y="135"/>
                    <a:pt x="167" y="134"/>
                  </a:cubicBezTo>
                  <a:cubicBezTo>
                    <a:pt x="167" y="133"/>
                    <a:pt x="171" y="132"/>
                    <a:pt x="171" y="131"/>
                  </a:cubicBezTo>
                  <a:cubicBezTo>
                    <a:pt x="172" y="130"/>
                    <a:pt x="170" y="127"/>
                    <a:pt x="171" y="126"/>
                  </a:cubicBezTo>
                  <a:cubicBezTo>
                    <a:pt x="171" y="125"/>
                    <a:pt x="173" y="128"/>
                    <a:pt x="174" y="127"/>
                  </a:cubicBezTo>
                  <a:cubicBezTo>
                    <a:pt x="173" y="128"/>
                    <a:pt x="176" y="120"/>
                    <a:pt x="175" y="120"/>
                  </a:cubicBezTo>
                  <a:cubicBezTo>
                    <a:pt x="178" y="124"/>
                    <a:pt x="179" y="118"/>
                    <a:pt x="182" y="117"/>
                  </a:cubicBezTo>
                  <a:cubicBezTo>
                    <a:pt x="182" y="115"/>
                    <a:pt x="185" y="114"/>
                    <a:pt x="182" y="113"/>
                  </a:cubicBezTo>
                  <a:cubicBezTo>
                    <a:pt x="182" y="110"/>
                    <a:pt x="186" y="113"/>
                    <a:pt x="186" y="109"/>
                  </a:cubicBezTo>
                  <a:cubicBezTo>
                    <a:pt x="187" y="107"/>
                    <a:pt x="189" y="108"/>
                    <a:pt x="191" y="108"/>
                  </a:cubicBezTo>
                  <a:cubicBezTo>
                    <a:pt x="191" y="106"/>
                    <a:pt x="190" y="105"/>
                    <a:pt x="189" y="105"/>
                  </a:cubicBezTo>
                  <a:cubicBezTo>
                    <a:pt x="193" y="102"/>
                    <a:pt x="196" y="101"/>
                    <a:pt x="199" y="101"/>
                  </a:cubicBezTo>
                  <a:cubicBezTo>
                    <a:pt x="201" y="99"/>
                    <a:pt x="199" y="98"/>
                    <a:pt x="200" y="95"/>
                  </a:cubicBezTo>
                  <a:cubicBezTo>
                    <a:pt x="202" y="94"/>
                    <a:pt x="205" y="93"/>
                    <a:pt x="205" y="91"/>
                  </a:cubicBezTo>
                  <a:cubicBezTo>
                    <a:pt x="205" y="87"/>
                    <a:pt x="209" y="92"/>
                    <a:pt x="209" y="86"/>
                  </a:cubicBezTo>
                  <a:cubicBezTo>
                    <a:pt x="214" y="85"/>
                    <a:pt x="220" y="89"/>
                    <a:pt x="220" y="81"/>
                  </a:cubicBezTo>
                  <a:cubicBezTo>
                    <a:pt x="223" y="83"/>
                    <a:pt x="229" y="79"/>
                    <a:pt x="233" y="82"/>
                  </a:cubicBezTo>
                  <a:cubicBezTo>
                    <a:pt x="234" y="81"/>
                    <a:pt x="235" y="80"/>
                    <a:pt x="236" y="78"/>
                  </a:cubicBezTo>
                  <a:cubicBezTo>
                    <a:pt x="240" y="76"/>
                    <a:pt x="243" y="82"/>
                    <a:pt x="243" y="77"/>
                  </a:cubicBezTo>
                  <a:cubicBezTo>
                    <a:pt x="245" y="77"/>
                    <a:pt x="245" y="80"/>
                    <a:pt x="248" y="81"/>
                  </a:cubicBezTo>
                  <a:cubicBezTo>
                    <a:pt x="250" y="80"/>
                    <a:pt x="249" y="76"/>
                    <a:pt x="254" y="78"/>
                  </a:cubicBezTo>
                  <a:cubicBezTo>
                    <a:pt x="254" y="80"/>
                    <a:pt x="252" y="80"/>
                    <a:pt x="252" y="82"/>
                  </a:cubicBezTo>
                  <a:cubicBezTo>
                    <a:pt x="253" y="83"/>
                    <a:pt x="260" y="76"/>
                    <a:pt x="264" y="79"/>
                  </a:cubicBezTo>
                  <a:cubicBezTo>
                    <a:pt x="265" y="81"/>
                    <a:pt x="264" y="79"/>
                    <a:pt x="266" y="79"/>
                  </a:cubicBezTo>
                  <a:cubicBezTo>
                    <a:pt x="269" y="80"/>
                    <a:pt x="272" y="82"/>
                    <a:pt x="276" y="81"/>
                  </a:cubicBezTo>
                  <a:cubicBezTo>
                    <a:pt x="276" y="82"/>
                    <a:pt x="277" y="84"/>
                    <a:pt x="276" y="85"/>
                  </a:cubicBezTo>
                  <a:cubicBezTo>
                    <a:pt x="276" y="86"/>
                    <a:pt x="274" y="85"/>
                    <a:pt x="273" y="85"/>
                  </a:cubicBezTo>
                  <a:cubicBezTo>
                    <a:pt x="272" y="86"/>
                    <a:pt x="273" y="89"/>
                    <a:pt x="271" y="88"/>
                  </a:cubicBezTo>
                  <a:cubicBezTo>
                    <a:pt x="273" y="91"/>
                    <a:pt x="282" y="89"/>
                    <a:pt x="285" y="88"/>
                  </a:cubicBezTo>
                  <a:cubicBezTo>
                    <a:pt x="288" y="86"/>
                    <a:pt x="287" y="90"/>
                    <a:pt x="287" y="91"/>
                  </a:cubicBezTo>
                  <a:cubicBezTo>
                    <a:pt x="289" y="92"/>
                    <a:pt x="292" y="90"/>
                    <a:pt x="292" y="92"/>
                  </a:cubicBezTo>
                  <a:cubicBezTo>
                    <a:pt x="302" y="90"/>
                    <a:pt x="304" y="98"/>
                    <a:pt x="310" y="95"/>
                  </a:cubicBezTo>
                  <a:cubicBezTo>
                    <a:pt x="309" y="99"/>
                    <a:pt x="314" y="97"/>
                    <a:pt x="314" y="101"/>
                  </a:cubicBezTo>
                  <a:cubicBezTo>
                    <a:pt x="318" y="101"/>
                    <a:pt x="323" y="100"/>
                    <a:pt x="320" y="103"/>
                  </a:cubicBezTo>
                  <a:cubicBezTo>
                    <a:pt x="323" y="104"/>
                    <a:pt x="326" y="104"/>
                    <a:pt x="328" y="105"/>
                  </a:cubicBezTo>
                  <a:cubicBezTo>
                    <a:pt x="328" y="105"/>
                    <a:pt x="328" y="107"/>
                    <a:pt x="328" y="108"/>
                  </a:cubicBezTo>
                  <a:cubicBezTo>
                    <a:pt x="329" y="108"/>
                    <a:pt x="332" y="107"/>
                    <a:pt x="332" y="108"/>
                  </a:cubicBezTo>
                  <a:cubicBezTo>
                    <a:pt x="334" y="113"/>
                    <a:pt x="334" y="115"/>
                    <a:pt x="332" y="120"/>
                  </a:cubicBezTo>
                  <a:cubicBezTo>
                    <a:pt x="330" y="117"/>
                    <a:pt x="327" y="121"/>
                    <a:pt x="324" y="122"/>
                  </a:cubicBezTo>
                  <a:cubicBezTo>
                    <a:pt x="320" y="122"/>
                    <a:pt x="315" y="117"/>
                    <a:pt x="311" y="122"/>
                  </a:cubicBezTo>
                  <a:cubicBezTo>
                    <a:pt x="310" y="122"/>
                    <a:pt x="311" y="119"/>
                    <a:pt x="310" y="119"/>
                  </a:cubicBezTo>
                  <a:cubicBezTo>
                    <a:pt x="308" y="118"/>
                    <a:pt x="308" y="120"/>
                    <a:pt x="307" y="120"/>
                  </a:cubicBezTo>
                  <a:cubicBezTo>
                    <a:pt x="306" y="120"/>
                    <a:pt x="305" y="117"/>
                    <a:pt x="304" y="117"/>
                  </a:cubicBezTo>
                  <a:cubicBezTo>
                    <a:pt x="302" y="117"/>
                    <a:pt x="298" y="121"/>
                    <a:pt x="299" y="116"/>
                  </a:cubicBezTo>
                  <a:cubicBezTo>
                    <a:pt x="294" y="118"/>
                    <a:pt x="295" y="116"/>
                    <a:pt x="290" y="116"/>
                  </a:cubicBezTo>
                  <a:cubicBezTo>
                    <a:pt x="290" y="118"/>
                    <a:pt x="291" y="119"/>
                    <a:pt x="293" y="119"/>
                  </a:cubicBezTo>
                  <a:cubicBezTo>
                    <a:pt x="295" y="118"/>
                    <a:pt x="295" y="120"/>
                    <a:pt x="297" y="120"/>
                  </a:cubicBezTo>
                  <a:cubicBezTo>
                    <a:pt x="295" y="123"/>
                    <a:pt x="297" y="122"/>
                    <a:pt x="299" y="123"/>
                  </a:cubicBezTo>
                  <a:cubicBezTo>
                    <a:pt x="299" y="123"/>
                    <a:pt x="298" y="125"/>
                    <a:pt x="299" y="126"/>
                  </a:cubicBezTo>
                  <a:cubicBezTo>
                    <a:pt x="299" y="127"/>
                    <a:pt x="301" y="127"/>
                    <a:pt x="301" y="129"/>
                  </a:cubicBezTo>
                  <a:cubicBezTo>
                    <a:pt x="302" y="130"/>
                    <a:pt x="305" y="134"/>
                    <a:pt x="304" y="138"/>
                  </a:cubicBezTo>
                  <a:cubicBezTo>
                    <a:pt x="305" y="143"/>
                    <a:pt x="313" y="140"/>
                    <a:pt x="314" y="144"/>
                  </a:cubicBezTo>
                  <a:cubicBezTo>
                    <a:pt x="316" y="143"/>
                    <a:pt x="316" y="141"/>
                    <a:pt x="318" y="141"/>
                  </a:cubicBezTo>
                  <a:cubicBezTo>
                    <a:pt x="318" y="137"/>
                    <a:pt x="312" y="138"/>
                    <a:pt x="310" y="136"/>
                  </a:cubicBezTo>
                  <a:cubicBezTo>
                    <a:pt x="309" y="130"/>
                    <a:pt x="318" y="134"/>
                    <a:pt x="321" y="133"/>
                  </a:cubicBezTo>
                  <a:cubicBezTo>
                    <a:pt x="321" y="136"/>
                    <a:pt x="327" y="132"/>
                    <a:pt x="325" y="137"/>
                  </a:cubicBezTo>
                  <a:cubicBezTo>
                    <a:pt x="329" y="139"/>
                    <a:pt x="331" y="133"/>
                    <a:pt x="331" y="138"/>
                  </a:cubicBezTo>
                  <a:cubicBezTo>
                    <a:pt x="335" y="136"/>
                    <a:pt x="331" y="131"/>
                    <a:pt x="328" y="131"/>
                  </a:cubicBezTo>
                  <a:cubicBezTo>
                    <a:pt x="329" y="129"/>
                    <a:pt x="332" y="128"/>
                    <a:pt x="335" y="127"/>
                  </a:cubicBezTo>
                  <a:cubicBezTo>
                    <a:pt x="337" y="125"/>
                    <a:pt x="337" y="122"/>
                    <a:pt x="339" y="120"/>
                  </a:cubicBezTo>
                  <a:cubicBezTo>
                    <a:pt x="345" y="120"/>
                    <a:pt x="348" y="121"/>
                    <a:pt x="352" y="123"/>
                  </a:cubicBezTo>
                  <a:cubicBezTo>
                    <a:pt x="353" y="123"/>
                    <a:pt x="353" y="120"/>
                    <a:pt x="355" y="120"/>
                  </a:cubicBezTo>
                  <a:cubicBezTo>
                    <a:pt x="355" y="118"/>
                    <a:pt x="354" y="117"/>
                    <a:pt x="352" y="116"/>
                  </a:cubicBezTo>
                  <a:cubicBezTo>
                    <a:pt x="354" y="111"/>
                    <a:pt x="354" y="106"/>
                    <a:pt x="353" y="101"/>
                  </a:cubicBezTo>
                  <a:cubicBezTo>
                    <a:pt x="358" y="100"/>
                    <a:pt x="362" y="100"/>
                    <a:pt x="365" y="102"/>
                  </a:cubicBezTo>
                  <a:cubicBezTo>
                    <a:pt x="365" y="102"/>
                    <a:pt x="369" y="103"/>
                    <a:pt x="369" y="106"/>
                  </a:cubicBezTo>
                  <a:cubicBezTo>
                    <a:pt x="360" y="106"/>
                    <a:pt x="360" y="106"/>
                    <a:pt x="360" y="106"/>
                  </a:cubicBezTo>
                  <a:cubicBezTo>
                    <a:pt x="360" y="110"/>
                    <a:pt x="360" y="110"/>
                    <a:pt x="360" y="110"/>
                  </a:cubicBezTo>
                  <a:cubicBezTo>
                    <a:pt x="364" y="114"/>
                    <a:pt x="365" y="110"/>
                    <a:pt x="367" y="112"/>
                  </a:cubicBezTo>
                  <a:cubicBezTo>
                    <a:pt x="369" y="113"/>
                    <a:pt x="363" y="113"/>
                    <a:pt x="363" y="113"/>
                  </a:cubicBezTo>
                  <a:cubicBezTo>
                    <a:pt x="362" y="116"/>
                    <a:pt x="367" y="113"/>
                    <a:pt x="369" y="116"/>
                  </a:cubicBezTo>
                  <a:cubicBezTo>
                    <a:pt x="371" y="115"/>
                    <a:pt x="374" y="113"/>
                    <a:pt x="376" y="110"/>
                  </a:cubicBezTo>
                  <a:cubicBezTo>
                    <a:pt x="376" y="110"/>
                    <a:pt x="378" y="109"/>
                    <a:pt x="377" y="108"/>
                  </a:cubicBezTo>
                  <a:cubicBezTo>
                    <a:pt x="384" y="109"/>
                    <a:pt x="383" y="104"/>
                    <a:pt x="388" y="105"/>
                  </a:cubicBezTo>
                  <a:cubicBezTo>
                    <a:pt x="390" y="104"/>
                    <a:pt x="391" y="103"/>
                    <a:pt x="391" y="101"/>
                  </a:cubicBezTo>
                  <a:cubicBezTo>
                    <a:pt x="394" y="101"/>
                    <a:pt x="395" y="99"/>
                    <a:pt x="395" y="98"/>
                  </a:cubicBezTo>
                  <a:cubicBezTo>
                    <a:pt x="401" y="102"/>
                    <a:pt x="405" y="95"/>
                    <a:pt x="411" y="95"/>
                  </a:cubicBezTo>
                  <a:cubicBezTo>
                    <a:pt x="411" y="101"/>
                    <a:pt x="411" y="101"/>
                    <a:pt x="411" y="101"/>
                  </a:cubicBezTo>
                  <a:cubicBezTo>
                    <a:pt x="416" y="101"/>
                    <a:pt x="420" y="100"/>
                    <a:pt x="423" y="99"/>
                  </a:cubicBezTo>
                  <a:cubicBezTo>
                    <a:pt x="424" y="99"/>
                    <a:pt x="426" y="99"/>
                    <a:pt x="426" y="99"/>
                  </a:cubicBezTo>
                  <a:cubicBezTo>
                    <a:pt x="426" y="99"/>
                    <a:pt x="426" y="98"/>
                    <a:pt x="426" y="98"/>
                  </a:cubicBezTo>
                  <a:cubicBezTo>
                    <a:pt x="429" y="97"/>
                    <a:pt x="433" y="98"/>
                    <a:pt x="433" y="94"/>
                  </a:cubicBezTo>
                  <a:cubicBezTo>
                    <a:pt x="437" y="95"/>
                    <a:pt x="442" y="96"/>
                    <a:pt x="445" y="99"/>
                  </a:cubicBezTo>
                  <a:cubicBezTo>
                    <a:pt x="447" y="98"/>
                    <a:pt x="448" y="97"/>
                    <a:pt x="449" y="95"/>
                  </a:cubicBezTo>
                  <a:cubicBezTo>
                    <a:pt x="449" y="93"/>
                    <a:pt x="443" y="92"/>
                    <a:pt x="447" y="91"/>
                  </a:cubicBezTo>
                  <a:cubicBezTo>
                    <a:pt x="445" y="87"/>
                    <a:pt x="438" y="88"/>
                    <a:pt x="440" y="81"/>
                  </a:cubicBezTo>
                  <a:cubicBezTo>
                    <a:pt x="443" y="82"/>
                    <a:pt x="443" y="84"/>
                    <a:pt x="447" y="85"/>
                  </a:cubicBezTo>
                  <a:cubicBezTo>
                    <a:pt x="449" y="85"/>
                    <a:pt x="452" y="89"/>
                    <a:pt x="456" y="88"/>
                  </a:cubicBezTo>
                  <a:cubicBezTo>
                    <a:pt x="457" y="88"/>
                    <a:pt x="457" y="86"/>
                    <a:pt x="457" y="86"/>
                  </a:cubicBezTo>
                  <a:cubicBezTo>
                    <a:pt x="458" y="86"/>
                    <a:pt x="460" y="89"/>
                    <a:pt x="460" y="86"/>
                  </a:cubicBezTo>
                  <a:cubicBezTo>
                    <a:pt x="462" y="86"/>
                    <a:pt x="462" y="89"/>
                    <a:pt x="463" y="89"/>
                  </a:cubicBezTo>
                  <a:cubicBezTo>
                    <a:pt x="465" y="90"/>
                    <a:pt x="468" y="89"/>
                    <a:pt x="467" y="92"/>
                  </a:cubicBezTo>
                  <a:cubicBezTo>
                    <a:pt x="471" y="90"/>
                    <a:pt x="473" y="93"/>
                    <a:pt x="478" y="91"/>
                  </a:cubicBezTo>
                  <a:cubicBezTo>
                    <a:pt x="476" y="95"/>
                    <a:pt x="483" y="92"/>
                    <a:pt x="481" y="96"/>
                  </a:cubicBezTo>
                  <a:cubicBezTo>
                    <a:pt x="483" y="96"/>
                    <a:pt x="485" y="97"/>
                    <a:pt x="485" y="99"/>
                  </a:cubicBezTo>
                  <a:cubicBezTo>
                    <a:pt x="490" y="98"/>
                    <a:pt x="490" y="102"/>
                    <a:pt x="495" y="101"/>
                  </a:cubicBezTo>
                  <a:cubicBezTo>
                    <a:pt x="498" y="92"/>
                    <a:pt x="487" y="96"/>
                    <a:pt x="489" y="88"/>
                  </a:cubicBezTo>
                  <a:cubicBezTo>
                    <a:pt x="489" y="86"/>
                    <a:pt x="488" y="88"/>
                    <a:pt x="485" y="88"/>
                  </a:cubicBezTo>
                  <a:cubicBezTo>
                    <a:pt x="485" y="85"/>
                    <a:pt x="488" y="84"/>
                    <a:pt x="487" y="79"/>
                  </a:cubicBezTo>
                  <a:cubicBezTo>
                    <a:pt x="487" y="78"/>
                    <a:pt x="484" y="79"/>
                    <a:pt x="484" y="78"/>
                  </a:cubicBezTo>
                  <a:cubicBezTo>
                    <a:pt x="484" y="78"/>
                    <a:pt x="486" y="75"/>
                    <a:pt x="484" y="75"/>
                  </a:cubicBezTo>
                  <a:cubicBezTo>
                    <a:pt x="484" y="72"/>
                    <a:pt x="488" y="73"/>
                    <a:pt x="487" y="70"/>
                  </a:cubicBezTo>
                  <a:cubicBezTo>
                    <a:pt x="489" y="70"/>
                    <a:pt x="488" y="66"/>
                    <a:pt x="492" y="67"/>
                  </a:cubicBezTo>
                  <a:cubicBezTo>
                    <a:pt x="492" y="64"/>
                    <a:pt x="493" y="62"/>
                    <a:pt x="496" y="63"/>
                  </a:cubicBezTo>
                  <a:cubicBezTo>
                    <a:pt x="495" y="56"/>
                    <a:pt x="501" y="58"/>
                    <a:pt x="501" y="53"/>
                  </a:cubicBezTo>
                  <a:cubicBezTo>
                    <a:pt x="507" y="52"/>
                    <a:pt x="510" y="55"/>
                    <a:pt x="515" y="56"/>
                  </a:cubicBezTo>
                  <a:cubicBezTo>
                    <a:pt x="515" y="58"/>
                    <a:pt x="514" y="60"/>
                    <a:pt x="516" y="60"/>
                  </a:cubicBezTo>
                  <a:cubicBezTo>
                    <a:pt x="516" y="61"/>
                    <a:pt x="514" y="61"/>
                    <a:pt x="512" y="61"/>
                  </a:cubicBezTo>
                  <a:cubicBezTo>
                    <a:pt x="512" y="67"/>
                    <a:pt x="514" y="69"/>
                    <a:pt x="512" y="74"/>
                  </a:cubicBezTo>
                  <a:cubicBezTo>
                    <a:pt x="513" y="75"/>
                    <a:pt x="514" y="76"/>
                    <a:pt x="515" y="77"/>
                  </a:cubicBezTo>
                  <a:cubicBezTo>
                    <a:pt x="515" y="77"/>
                    <a:pt x="516" y="78"/>
                    <a:pt x="517" y="78"/>
                  </a:cubicBezTo>
                  <a:cubicBezTo>
                    <a:pt x="515" y="81"/>
                    <a:pt x="517" y="89"/>
                    <a:pt x="515" y="92"/>
                  </a:cubicBezTo>
                  <a:cubicBezTo>
                    <a:pt x="513" y="97"/>
                    <a:pt x="518" y="95"/>
                    <a:pt x="519" y="98"/>
                  </a:cubicBezTo>
                  <a:cubicBezTo>
                    <a:pt x="518" y="109"/>
                    <a:pt x="513" y="116"/>
                    <a:pt x="503" y="119"/>
                  </a:cubicBezTo>
                  <a:cubicBezTo>
                    <a:pt x="504" y="122"/>
                    <a:pt x="510" y="119"/>
                    <a:pt x="511" y="122"/>
                  </a:cubicBezTo>
                  <a:cubicBezTo>
                    <a:pt x="514" y="121"/>
                    <a:pt x="513" y="117"/>
                    <a:pt x="517" y="117"/>
                  </a:cubicBezTo>
                  <a:cubicBezTo>
                    <a:pt x="517" y="118"/>
                    <a:pt x="516" y="120"/>
                    <a:pt x="516" y="122"/>
                  </a:cubicBezTo>
                  <a:cubicBezTo>
                    <a:pt x="518" y="121"/>
                    <a:pt x="517" y="119"/>
                    <a:pt x="519" y="119"/>
                  </a:cubicBezTo>
                  <a:cubicBezTo>
                    <a:pt x="521" y="119"/>
                    <a:pt x="520" y="116"/>
                    <a:pt x="520" y="116"/>
                  </a:cubicBezTo>
                  <a:cubicBezTo>
                    <a:pt x="521" y="116"/>
                    <a:pt x="523" y="116"/>
                    <a:pt x="523" y="116"/>
                  </a:cubicBezTo>
                  <a:cubicBezTo>
                    <a:pt x="524" y="115"/>
                    <a:pt x="523" y="113"/>
                    <a:pt x="523" y="112"/>
                  </a:cubicBezTo>
                  <a:cubicBezTo>
                    <a:pt x="527" y="112"/>
                    <a:pt x="527" y="112"/>
                    <a:pt x="527" y="112"/>
                  </a:cubicBezTo>
                  <a:cubicBezTo>
                    <a:pt x="526" y="107"/>
                    <a:pt x="532" y="103"/>
                    <a:pt x="527" y="101"/>
                  </a:cubicBezTo>
                  <a:cubicBezTo>
                    <a:pt x="528" y="99"/>
                    <a:pt x="530" y="100"/>
                    <a:pt x="530" y="98"/>
                  </a:cubicBezTo>
                  <a:cubicBezTo>
                    <a:pt x="530" y="96"/>
                    <a:pt x="528" y="97"/>
                    <a:pt x="527" y="96"/>
                  </a:cubicBezTo>
                  <a:cubicBezTo>
                    <a:pt x="527" y="93"/>
                    <a:pt x="532" y="96"/>
                    <a:pt x="534" y="95"/>
                  </a:cubicBezTo>
                  <a:cubicBezTo>
                    <a:pt x="533" y="94"/>
                    <a:pt x="534" y="90"/>
                    <a:pt x="530" y="91"/>
                  </a:cubicBezTo>
                  <a:cubicBezTo>
                    <a:pt x="527" y="93"/>
                    <a:pt x="525" y="87"/>
                    <a:pt x="524" y="91"/>
                  </a:cubicBezTo>
                  <a:cubicBezTo>
                    <a:pt x="522" y="88"/>
                    <a:pt x="522" y="85"/>
                    <a:pt x="523" y="82"/>
                  </a:cubicBezTo>
                  <a:cubicBezTo>
                    <a:pt x="523" y="82"/>
                    <a:pt x="526" y="83"/>
                    <a:pt x="526" y="82"/>
                  </a:cubicBezTo>
                  <a:cubicBezTo>
                    <a:pt x="527" y="81"/>
                    <a:pt x="525" y="77"/>
                    <a:pt x="526" y="75"/>
                  </a:cubicBezTo>
                  <a:cubicBezTo>
                    <a:pt x="526" y="73"/>
                    <a:pt x="524" y="75"/>
                    <a:pt x="524" y="75"/>
                  </a:cubicBezTo>
                  <a:cubicBezTo>
                    <a:pt x="522" y="73"/>
                    <a:pt x="523" y="70"/>
                    <a:pt x="522" y="67"/>
                  </a:cubicBezTo>
                  <a:cubicBezTo>
                    <a:pt x="527" y="69"/>
                    <a:pt x="525" y="63"/>
                    <a:pt x="529" y="63"/>
                  </a:cubicBezTo>
                  <a:cubicBezTo>
                    <a:pt x="529" y="56"/>
                    <a:pt x="529" y="56"/>
                    <a:pt x="529" y="56"/>
                  </a:cubicBezTo>
                  <a:cubicBezTo>
                    <a:pt x="533" y="54"/>
                    <a:pt x="531" y="60"/>
                    <a:pt x="532" y="63"/>
                  </a:cubicBezTo>
                  <a:cubicBezTo>
                    <a:pt x="532" y="65"/>
                    <a:pt x="534" y="61"/>
                    <a:pt x="534" y="64"/>
                  </a:cubicBezTo>
                  <a:cubicBezTo>
                    <a:pt x="534" y="65"/>
                    <a:pt x="533" y="66"/>
                    <a:pt x="533" y="65"/>
                  </a:cubicBezTo>
                  <a:cubicBezTo>
                    <a:pt x="534" y="69"/>
                    <a:pt x="537" y="70"/>
                    <a:pt x="541" y="72"/>
                  </a:cubicBezTo>
                  <a:cubicBezTo>
                    <a:pt x="544" y="73"/>
                    <a:pt x="541" y="68"/>
                    <a:pt x="540" y="68"/>
                  </a:cubicBezTo>
                  <a:cubicBezTo>
                    <a:pt x="542" y="66"/>
                    <a:pt x="546" y="66"/>
                    <a:pt x="550" y="65"/>
                  </a:cubicBezTo>
                  <a:cubicBezTo>
                    <a:pt x="550" y="64"/>
                    <a:pt x="547" y="64"/>
                    <a:pt x="546" y="64"/>
                  </a:cubicBezTo>
                  <a:cubicBezTo>
                    <a:pt x="547" y="60"/>
                    <a:pt x="544" y="60"/>
                    <a:pt x="544" y="57"/>
                  </a:cubicBezTo>
                  <a:cubicBezTo>
                    <a:pt x="545" y="60"/>
                    <a:pt x="554" y="56"/>
                    <a:pt x="553" y="61"/>
                  </a:cubicBezTo>
                  <a:cubicBezTo>
                    <a:pt x="554" y="62"/>
                    <a:pt x="555" y="60"/>
                    <a:pt x="555" y="60"/>
                  </a:cubicBezTo>
                  <a:cubicBezTo>
                    <a:pt x="557" y="60"/>
                    <a:pt x="556" y="62"/>
                    <a:pt x="557" y="63"/>
                  </a:cubicBezTo>
                  <a:cubicBezTo>
                    <a:pt x="557" y="63"/>
                    <a:pt x="559" y="62"/>
                    <a:pt x="560" y="63"/>
                  </a:cubicBezTo>
                  <a:cubicBezTo>
                    <a:pt x="562" y="65"/>
                    <a:pt x="567" y="62"/>
                    <a:pt x="564" y="67"/>
                  </a:cubicBezTo>
                  <a:cubicBezTo>
                    <a:pt x="571" y="67"/>
                    <a:pt x="571" y="67"/>
                    <a:pt x="571" y="67"/>
                  </a:cubicBezTo>
                  <a:cubicBezTo>
                    <a:pt x="571" y="65"/>
                    <a:pt x="565" y="64"/>
                    <a:pt x="569" y="63"/>
                  </a:cubicBezTo>
                  <a:cubicBezTo>
                    <a:pt x="568" y="61"/>
                    <a:pt x="567" y="61"/>
                    <a:pt x="565" y="60"/>
                  </a:cubicBezTo>
                  <a:cubicBezTo>
                    <a:pt x="564" y="53"/>
                    <a:pt x="565" y="52"/>
                    <a:pt x="565" y="44"/>
                  </a:cubicBezTo>
                  <a:cubicBezTo>
                    <a:pt x="573" y="44"/>
                    <a:pt x="583" y="45"/>
                    <a:pt x="589" y="44"/>
                  </a:cubicBezTo>
                  <a:cubicBezTo>
                    <a:pt x="592" y="44"/>
                    <a:pt x="590" y="40"/>
                    <a:pt x="593" y="43"/>
                  </a:cubicBezTo>
                  <a:cubicBezTo>
                    <a:pt x="598" y="40"/>
                    <a:pt x="594" y="37"/>
                    <a:pt x="596" y="33"/>
                  </a:cubicBezTo>
                  <a:cubicBezTo>
                    <a:pt x="599" y="34"/>
                    <a:pt x="601" y="33"/>
                    <a:pt x="603" y="32"/>
                  </a:cubicBezTo>
                  <a:cubicBezTo>
                    <a:pt x="605" y="29"/>
                    <a:pt x="609" y="27"/>
                    <a:pt x="611" y="25"/>
                  </a:cubicBezTo>
                  <a:cubicBezTo>
                    <a:pt x="626" y="23"/>
                    <a:pt x="641" y="21"/>
                    <a:pt x="652" y="16"/>
                  </a:cubicBezTo>
                  <a:cubicBezTo>
                    <a:pt x="654" y="15"/>
                    <a:pt x="655" y="19"/>
                    <a:pt x="655" y="19"/>
                  </a:cubicBezTo>
                  <a:cubicBezTo>
                    <a:pt x="656" y="19"/>
                    <a:pt x="657" y="15"/>
                    <a:pt x="656" y="15"/>
                  </a:cubicBezTo>
                  <a:cubicBezTo>
                    <a:pt x="659" y="16"/>
                    <a:pt x="656" y="17"/>
                    <a:pt x="658" y="19"/>
                  </a:cubicBezTo>
                  <a:cubicBezTo>
                    <a:pt x="658" y="20"/>
                    <a:pt x="661" y="19"/>
                    <a:pt x="661" y="21"/>
                  </a:cubicBezTo>
                  <a:cubicBezTo>
                    <a:pt x="663" y="20"/>
                    <a:pt x="659" y="18"/>
                    <a:pt x="662" y="18"/>
                  </a:cubicBezTo>
                  <a:cubicBezTo>
                    <a:pt x="664" y="17"/>
                    <a:pt x="669" y="18"/>
                    <a:pt x="669" y="14"/>
                  </a:cubicBezTo>
                  <a:cubicBezTo>
                    <a:pt x="672" y="14"/>
                    <a:pt x="673" y="13"/>
                    <a:pt x="673" y="11"/>
                  </a:cubicBezTo>
                  <a:cubicBezTo>
                    <a:pt x="675" y="11"/>
                    <a:pt x="675" y="13"/>
                    <a:pt x="677" y="14"/>
                  </a:cubicBezTo>
                  <a:cubicBezTo>
                    <a:pt x="681" y="13"/>
                    <a:pt x="680" y="9"/>
                    <a:pt x="680" y="5"/>
                  </a:cubicBezTo>
                  <a:cubicBezTo>
                    <a:pt x="687" y="3"/>
                    <a:pt x="694" y="0"/>
                    <a:pt x="704" y="1"/>
                  </a:cubicBezTo>
                  <a:cubicBezTo>
                    <a:pt x="703" y="2"/>
                    <a:pt x="703" y="4"/>
                    <a:pt x="703" y="7"/>
                  </a:cubicBezTo>
                  <a:cubicBezTo>
                    <a:pt x="705" y="10"/>
                    <a:pt x="711" y="10"/>
                    <a:pt x="714" y="7"/>
                  </a:cubicBezTo>
                  <a:cubicBezTo>
                    <a:pt x="715" y="7"/>
                    <a:pt x="715" y="8"/>
                    <a:pt x="714" y="8"/>
                  </a:cubicBezTo>
                  <a:moveTo>
                    <a:pt x="1051" y="179"/>
                  </a:moveTo>
                  <a:cubicBezTo>
                    <a:pt x="1051" y="177"/>
                    <a:pt x="1048" y="178"/>
                    <a:pt x="1048" y="176"/>
                  </a:cubicBezTo>
                  <a:cubicBezTo>
                    <a:pt x="1043" y="175"/>
                    <a:pt x="1043" y="179"/>
                    <a:pt x="1048" y="178"/>
                  </a:cubicBezTo>
                  <a:cubicBezTo>
                    <a:pt x="1048" y="179"/>
                    <a:pt x="1049" y="179"/>
                    <a:pt x="1051" y="179"/>
                  </a:cubicBezTo>
                  <a:moveTo>
                    <a:pt x="303" y="284"/>
                  </a:moveTo>
                  <a:cubicBezTo>
                    <a:pt x="302" y="289"/>
                    <a:pt x="308" y="286"/>
                    <a:pt x="306" y="291"/>
                  </a:cubicBezTo>
                  <a:cubicBezTo>
                    <a:pt x="308" y="292"/>
                    <a:pt x="309" y="289"/>
                    <a:pt x="310" y="291"/>
                  </a:cubicBezTo>
                  <a:cubicBezTo>
                    <a:pt x="310" y="293"/>
                    <a:pt x="309" y="292"/>
                    <a:pt x="308" y="293"/>
                  </a:cubicBezTo>
                  <a:cubicBezTo>
                    <a:pt x="306" y="294"/>
                    <a:pt x="300" y="296"/>
                    <a:pt x="299" y="296"/>
                  </a:cubicBezTo>
                  <a:cubicBezTo>
                    <a:pt x="295" y="295"/>
                    <a:pt x="294" y="292"/>
                    <a:pt x="292" y="290"/>
                  </a:cubicBezTo>
                  <a:cubicBezTo>
                    <a:pt x="292" y="288"/>
                    <a:pt x="296" y="289"/>
                    <a:pt x="296" y="287"/>
                  </a:cubicBezTo>
                  <a:cubicBezTo>
                    <a:pt x="293" y="285"/>
                    <a:pt x="292" y="284"/>
                    <a:pt x="287" y="286"/>
                  </a:cubicBezTo>
                  <a:cubicBezTo>
                    <a:pt x="286" y="283"/>
                    <a:pt x="285" y="281"/>
                    <a:pt x="280" y="281"/>
                  </a:cubicBezTo>
                  <a:cubicBezTo>
                    <a:pt x="279" y="281"/>
                    <a:pt x="280" y="284"/>
                    <a:pt x="279" y="284"/>
                  </a:cubicBezTo>
                  <a:cubicBezTo>
                    <a:pt x="278" y="285"/>
                    <a:pt x="276" y="285"/>
                    <a:pt x="275" y="286"/>
                  </a:cubicBezTo>
                  <a:cubicBezTo>
                    <a:pt x="273" y="287"/>
                    <a:pt x="273" y="291"/>
                    <a:pt x="269" y="290"/>
                  </a:cubicBezTo>
                  <a:cubicBezTo>
                    <a:pt x="271" y="295"/>
                    <a:pt x="267" y="296"/>
                    <a:pt x="266" y="297"/>
                  </a:cubicBezTo>
                  <a:cubicBezTo>
                    <a:pt x="265" y="300"/>
                    <a:pt x="266" y="303"/>
                    <a:pt x="265" y="307"/>
                  </a:cubicBezTo>
                  <a:cubicBezTo>
                    <a:pt x="264" y="307"/>
                    <a:pt x="263" y="306"/>
                    <a:pt x="262" y="305"/>
                  </a:cubicBezTo>
                  <a:cubicBezTo>
                    <a:pt x="261" y="310"/>
                    <a:pt x="265" y="312"/>
                    <a:pt x="262" y="315"/>
                  </a:cubicBezTo>
                  <a:cubicBezTo>
                    <a:pt x="265" y="314"/>
                    <a:pt x="264" y="318"/>
                    <a:pt x="265" y="318"/>
                  </a:cubicBezTo>
                  <a:cubicBezTo>
                    <a:pt x="266" y="318"/>
                    <a:pt x="267" y="318"/>
                    <a:pt x="268" y="318"/>
                  </a:cubicBezTo>
                  <a:cubicBezTo>
                    <a:pt x="271" y="319"/>
                    <a:pt x="272" y="321"/>
                    <a:pt x="273" y="319"/>
                  </a:cubicBezTo>
                  <a:cubicBezTo>
                    <a:pt x="274" y="319"/>
                    <a:pt x="276" y="319"/>
                    <a:pt x="276" y="319"/>
                  </a:cubicBezTo>
                  <a:cubicBezTo>
                    <a:pt x="281" y="319"/>
                    <a:pt x="280" y="318"/>
                    <a:pt x="282" y="317"/>
                  </a:cubicBezTo>
                  <a:cubicBezTo>
                    <a:pt x="284" y="316"/>
                    <a:pt x="285" y="318"/>
                    <a:pt x="287" y="318"/>
                  </a:cubicBezTo>
                  <a:cubicBezTo>
                    <a:pt x="288" y="317"/>
                    <a:pt x="288" y="315"/>
                    <a:pt x="289" y="315"/>
                  </a:cubicBezTo>
                  <a:cubicBezTo>
                    <a:pt x="292" y="314"/>
                    <a:pt x="298" y="314"/>
                    <a:pt x="301" y="315"/>
                  </a:cubicBezTo>
                  <a:cubicBezTo>
                    <a:pt x="304" y="316"/>
                    <a:pt x="304" y="318"/>
                    <a:pt x="307" y="318"/>
                  </a:cubicBezTo>
                  <a:cubicBezTo>
                    <a:pt x="308" y="318"/>
                    <a:pt x="309" y="317"/>
                    <a:pt x="310" y="317"/>
                  </a:cubicBezTo>
                  <a:cubicBezTo>
                    <a:pt x="309" y="317"/>
                    <a:pt x="311" y="318"/>
                    <a:pt x="311" y="318"/>
                  </a:cubicBezTo>
                  <a:cubicBezTo>
                    <a:pt x="315" y="319"/>
                    <a:pt x="315" y="319"/>
                    <a:pt x="318" y="319"/>
                  </a:cubicBezTo>
                  <a:cubicBezTo>
                    <a:pt x="325" y="320"/>
                    <a:pt x="331" y="318"/>
                    <a:pt x="338" y="319"/>
                  </a:cubicBezTo>
                  <a:cubicBezTo>
                    <a:pt x="337" y="316"/>
                    <a:pt x="338" y="314"/>
                    <a:pt x="339" y="312"/>
                  </a:cubicBezTo>
                  <a:cubicBezTo>
                    <a:pt x="334" y="306"/>
                    <a:pt x="331" y="300"/>
                    <a:pt x="321" y="298"/>
                  </a:cubicBezTo>
                  <a:cubicBezTo>
                    <a:pt x="322" y="296"/>
                    <a:pt x="319" y="296"/>
                    <a:pt x="318" y="294"/>
                  </a:cubicBezTo>
                  <a:cubicBezTo>
                    <a:pt x="318" y="292"/>
                    <a:pt x="318" y="291"/>
                    <a:pt x="317" y="290"/>
                  </a:cubicBezTo>
                  <a:cubicBezTo>
                    <a:pt x="318" y="286"/>
                    <a:pt x="322" y="286"/>
                    <a:pt x="321" y="280"/>
                  </a:cubicBezTo>
                  <a:cubicBezTo>
                    <a:pt x="313" y="279"/>
                    <a:pt x="309" y="283"/>
                    <a:pt x="303" y="284"/>
                  </a:cubicBezTo>
                  <a:moveTo>
                    <a:pt x="400" y="349"/>
                  </a:moveTo>
                  <a:cubicBezTo>
                    <a:pt x="398" y="349"/>
                    <a:pt x="396" y="349"/>
                    <a:pt x="398" y="350"/>
                  </a:cubicBezTo>
                  <a:cubicBezTo>
                    <a:pt x="401" y="348"/>
                    <a:pt x="406" y="348"/>
                    <a:pt x="408" y="347"/>
                  </a:cubicBezTo>
                  <a:cubicBezTo>
                    <a:pt x="408" y="347"/>
                    <a:pt x="408" y="345"/>
                    <a:pt x="408" y="345"/>
                  </a:cubicBezTo>
                  <a:cubicBezTo>
                    <a:pt x="409" y="344"/>
                    <a:pt x="410" y="346"/>
                    <a:pt x="411" y="346"/>
                  </a:cubicBezTo>
                  <a:cubicBezTo>
                    <a:pt x="411" y="336"/>
                    <a:pt x="411" y="336"/>
                    <a:pt x="411" y="336"/>
                  </a:cubicBezTo>
                  <a:cubicBezTo>
                    <a:pt x="409" y="334"/>
                    <a:pt x="408" y="334"/>
                    <a:pt x="407" y="332"/>
                  </a:cubicBezTo>
                  <a:cubicBezTo>
                    <a:pt x="406" y="331"/>
                    <a:pt x="407" y="330"/>
                    <a:pt x="407" y="329"/>
                  </a:cubicBezTo>
                  <a:cubicBezTo>
                    <a:pt x="406" y="327"/>
                    <a:pt x="402" y="326"/>
                    <a:pt x="405" y="325"/>
                  </a:cubicBezTo>
                  <a:cubicBezTo>
                    <a:pt x="414" y="325"/>
                    <a:pt x="414" y="325"/>
                    <a:pt x="414" y="325"/>
                  </a:cubicBezTo>
                  <a:cubicBezTo>
                    <a:pt x="415" y="320"/>
                    <a:pt x="411" y="320"/>
                    <a:pt x="411" y="318"/>
                  </a:cubicBezTo>
                  <a:cubicBezTo>
                    <a:pt x="411" y="315"/>
                    <a:pt x="408" y="316"/>
                    <a:pt x="407" y="314"/>
                  </a:cubicBezTo>
                  <a:cubicBezTo>
                    <a:pt x="407" y="314"/>
                    <a:pt x="409" y="312"/>
                    <a:pt x="408" y="311"/>
                  </a:cubicBezTo>
                  <a:cubicBezTo>
                    <a:pt x="404" y="312"/>
                    <a:pt x="403" y="309"/>
                    <a:pt x="400" y="310"/>
                  </a:cubicBezTo>
                  <a:cubicBezTo>
                    <a:pt x="401" y="302"/>
                    <a:pt x="391" y="304"/>
                    <a:pt x="391" y="297"/>
                  </a:cubicBezTo>
                  <a:cubicBezTo>
                    <a:pt x="395" y="294"/>
                    <a:pt x="397" y="290"/>
                    <a:pt x="405" y="291"/>
                  </a:cubicBezTo>
                  <a:cubicBezTo>
                    <a:pt x="406" y="290"/>
                    <a:pt x="405" y="289"/>
                    <a:pt x="407" y="288"/>
                  </a:cubicBezTo>
                  <a:cubicBezTo>
                    <a:pt x="407" y="285"/>
                    <a:pt x="402" y="285"/>
                    <a:pt x="402" y="281"/>
                  </a:cubicBezTo>
                  <a:cubicBezTo>
                    <a:pt x="396" y="281"/>
                    <a:pt x="393" y="283"/>
                    <a:pt x="388" y="281"/>
                  </a:cubicBezTo>
                  <a:cubicBezTo>
                    <a:pt x="388" y="283"/>
                    <a:pt x="388" y="285"/>
                    <a:pt x="387" y="283"/>
                  </a:cubicBezTo>
                  <a:cubicBezTo>
                    <a:pt x="386" y="282"/>
                    <a:pt x="386" y="284"/>
                    <a:pt x="386" y="284"/>
                  </a:cubicBezTo>
                  <a:cubicBezTo>
                    <a:pt x="383" y="286"/>
                    <a:pt x="377" y="288"/>
                    <a:pt x="376" y="288"/>
                  </a:cubicBezTo>
                  <a:cubicBezTo>
                    <a:pt x="372" y="290"/>
                    <a:pt x="373" y="290"/>
                    <a:pt x="372" y="293"/>
                  </a:cubicBezTo>
                  <a:cubicBezTo>
                    <a:pt x="371" y="293"/>
                    <a:pt x="369" y="292"/>
                    <a:pt x="369" y="293"/>
                  </a:cubicBezTo>
                  <a:cubicBezTo>
                    <a:pt x="368" y="293"/>
                    <a:pt x="369" y="296"/>
                    <a:pt x="369" y="297"/>
                  </a:cubicBezTo>
                  <a:cubicBezTo>
                    <a:pt x="369" y="300"/>
                    <a:pt x="373" y="295"/>
                    <a:pt x="373" y="300"/>
                  </a:cubicBezTo>
                  <a:cubicBezTo>
                    <a:pt x="373" y="301"/>
                    <a:pt x="374" y="301"/>
                    <a:pt x="374" y="303"/>
                  </a:cubicBezTo>
                  <a:cubicBezTo>
                    <a:pt x="373" y="307"/>
                    <a:pt x="376" y="310"/>
                    <a:pt x="376" y="311"/>
                  </a:cubicBezTo>
                  <a:cubicBezTo>
                    <a:pt x="376" y="313"/>
                    <a:pt x="376" y="313"/>
                    <a:pt x="377" y="314"/>
                  </a:cubicBezTo>
                  <a:cubicBezTo>
                    <a:pt x="377" y="314"/>
                    <a:pt x="379" y="318"/>
                    <a:pt x="379" y="318"/>
                  </a:cubicBezTo>
                  <a:cubicBezTo>
                    <a:pt x="380" y="322"/>
                    <a:pt x="380" y="321"/>
                    <a:pt x="381" y="324"/>
                  </a:cubicBezTo>
                  <a:cubicBezTo>
                    <a:pt x="382" y="325"/>
                    <a:pt x="381" y="327"/>
                    <a:pt x="381" y="328"/>
                  </a:cubicBezTo>
                  <a:cubicBezTo>
                    <a:pt x="382" y="329"/>
                    <a:pt x="385" y="329"/>
                    <a:pt x="384" y="332"/>
                  </a:cubicBezTo>
                  <a:cubicBezTo>
                    <a:pt x="379" y="331"/>
                    <a:pt x="383" y="338"/>
                    <a:pt x="380" y="339"/>
                  </a:cubicBezTo>
                  <a:cubicBezTo>
                    <a:pt x="386" y="340"/>
                    <a:pt x="386" y="349"/>
                    <a:pt x="393" y="345"/>
                  </a:cubicBezTo>
                  <a:cubicBezTo>
                    <a:pt x="387" y="350"/>
                    <a:pt x="399" y="345"/>
                    <a:pt x="400" y="349"/>
                  </a:cubicBezTo>
                  <a:moveTo>
                    <a:pt x="442" y="284"/>
                  </a:moveTo>
                  <a:cubicBezTo>
                    <a:pt x="441" y="285"/>
                    <a:pt x="441" y="287"/>
                    <a:pt x="440" y="288"/>
                  </a:cubicBezTo>
                  <a:cubicBezTo>
                    <a:pt x="439" y="290"/>
                    <a:pt x="437" y="290"/>
                    <a:pt x="436" y="291"/>
                  </a:cubicBezTo>
                  <a:cubicBezTo>
                    <a:pt x="437" y="292"/>
                    <a:pt x="440" y="295"/>
                    <a:pt x="440" y="297"/>
                  </a:cubicBezTo>
                  <a:cubicBezTo>
                    <a:pt x="440" y="297"/>
                    <a:pt x="438" y="297"/>
                    <a:pt x="439" y="298"/>
                  </a:cubicBezTo>
                  <a:cubicBezTo>
                    <a:pt x="440" y="300"/>
                    <a:pt x="443" y="299"/>
                    <a:pt x="445" y="301"/>
                  </a:cubicBezTo>
                  <a:cubicBezTo>
                    <a:pt x="445" y="300"/>
                    <a:pt x="446" y="299"/>
                    <a:pt x="447" y="298"/>
                  </a:cubicBezTo>
                  <a:cubicBezTo>
                    <a:pt x="449" y="294"/>
                    <a:pt x="445" y="294"/>
                    <a:pt x="445" y="291"/>
                  </a:cubicBezTo>
                  <a:cubicBezTo>
                    <a:pt x="447" y="290"/>
                    <a:pt x="449" y="289"/>
                    <a:pt x="449" y="286"/>
                  </a:cubicBezTo>
                  <a:cubicBezTo>
                    <a:pt x="446" y="286"/>
                    <a:pt x="446" y="285"/>
                    <a:pt x="447" y="283"/>
                  </a:cubicBezTo>
                  <a:cubicBezTo>
                    <a:pt x="445" y="284"/>
                    <a:pt x="443" y="283"/>
                    <a:pt x="442" y="284"/>
                  </a:cubicBezTo>
                  <a:moveTo>
                    <a:pt x="258" y="322"/>
                  </a:moveTo>
                  <a:cubicBezTo>
                    <a:pt x="257" y="328"/>
                    <a:pt x="267" y="324"/>
                    <a:pt x="268" y="322"/>
                  </a:cubicBezTo>
                  <a:cubicBezTo>
                    <a:pt x="264" y="321"/>
                    <a:pt x="262" y="321"/>
                    <a:pt x="258" y="322"/>
                  </a:cubicBezTo>
                  <a:moveTo>
                    <a:pt x="290" y="583"/>
                  </a:moveTo>
                  <a:cubicBezTo>
                    <a:pt x="292" y="578"/>
                    <a:pt x="300" y="578"/>
                    <a:pt x="299" y="569"/>
                  </a:cubicBezTo>
                  <a:cubicBezTo>
                    <a:pt x="295" y="572"/>
                    <a:pt x="288" y="566"/>
                    <a:pt x="283" y="570"/>
                  </a:cubicBezTo>
                  <a:cubicBezTo>
                    <a:pt x="289" y="571"/>
                    <a:pt x="282" y="572"/>
                    <a:pt x="282" y="573"/>
                  </a:cubicBezTo>
                  <a:cubicBezTo>
                    <a:pt x="282" y="572"/>
                    <a:pt x="283" y="576"/>
                    <a:pt x="283" y="577"/>
                  </a:cubicBezTo>
                  <a:cubicBezTo>
                    <a:pt x="283" y="579"/>
                    <a:pt x="283" y="581"/>
                    <a:pt x="282" y="582"/>
                  </a:cubicBezTo>
                  <a:cubicBezTo>
                    <a:pt x="282" y="581"/>
                    <a:pt x="281" y="580"/>
                    <a:pt x="280" y="582"/>
                  </a:cubicBezTo>
                  <a:cubicBezTo>
                    <a:pt x="282" y="584"/>
                    <a:pt x="287" y="583"/>
                    <a:pt x="290" y="583"/>
                  </a:cubicBezTo>
                </a:path>
              </a:pathLst>
            </a:custGeom>
            <a:noFill/>
            <a:ln w="19050">
              <a:solidFill>
                <a:schemeClr val="bg1">
                  <a:alpha val="39000"/>
                </a:schemeClr>
              </a:solidFill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5" name="Freeform 92">
              <a:extLst>
                <a:ext uri="{FF2B5EF4-FFF2-40B4-BE49-F238E27FC236}">
                  <a16:creationId xmlns:a16="http://schemas.microsoft.com/office/drawing/2014/main" id="{6FFE8407-0D17-1FA9-C026-CD68192197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91432" y="1113973"/>
              <a:ext cx="56460" cy="34131"/>
            </a:xfrm>
            <a:custGeom>
              <a:avLst/>
              <a:gdLst>
                <a:gd name="T0" fmla="*/ 2147483646 w 17"/>
                <a:gd name="T1" fmla="*/ 0 h 9"/>
                <a:gd name="T2" fmla="*/ 2147483646 w 17"/>
                <a:gd name="T3" fmla="*/ 2147483646 h 9"/>
                <a:gd name="T4" fmla="*/ 0 w 17"/>
                <a:gd name="T5" fmla="*/ 2147483646 h 9"/>
                <a:gd name="T6" fmla="*/ 2147483646 w 17"/>
                <a:gd name="T7" fmla="*/ 0 h 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9"/>
                <a:gd name="T14" fmla="*/ 17 w 17"/>
                <a:gd name="T15" fmla="*/ 9 h 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9">
                  <a:moveTo>
                    <a:pt x="12" y="0"/>
                  </a:moveTo>
                  <a:cubicBezTo>
                    <a:pt x="12" y="4"/>
                    <a:pt x="17" y="3"/>
                    <a:pt x="15" y="8"/>
                  </a:cubicBezTo>
                  <a:cubicBezTo>
                    <a:pt x="7" y="9"/>
                    <a:pt x="3" y="7"/>
                    <a:pt x="0" y="4"/>
                  </a:cubicBezTo>
                  <a:cubicBezTo>
                    <a:pt x="2" y="1"/>
                    <a:pt x="7" y="1"/>
                    <a:pt x="12" y="0"/>
                  </a:cubicBezTo>
                </a:path>
              </a:pathLst>
            </a:custGeom>
            <a:noFill/>
            <a:ln w="19050">
              <a:solidFill>
                <a:schemeClr val="bg1">
                  <a:alpha val="39000"/>
                </a:schemeClr>
              </a:solidFill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6" name="Freeform 93">
              <a:extLst>
                <a:ext uri="{FF2B5EF4-FFF2-40B4-BE49-F238E27FC236}">
                  <a16:creationId xmlns:a16="http://schemas.microsoft.com/office/drawing/2014/main" id="{43A5901F-65C7-8A96-7701-489E08066D53}"/>
                </a:ext>
              </a:extLst>
            </p:cNvPr>
            <p:cNvSpPr>
              <a:spLocks noEditPoints="1" noChangeArrowheads="1"/>
            </p:cNvSpPr>
            <p:nvPr/>
          </p:nvSpPr>
          <p:spPr bwMode="auto">
            <a:xfrm>
              <a:off x="3509484" y="1177968"/>
              <a:ext cx="569731" cy="445118"/>
            </a:xfrm>
            <a:custGeom>
              <a:avLst/>
              <a:gdLst>
                <a:gd name="T0" fmla="*/ 2147483646 w 169"/>
                <a:gd name="T1" fmla="*/ 2147483646 h 118"/>
                <a:gd name="T2" fmla="*/ 2147483646 w 169"/>
                <a:gd name="T3" fmla="*/ 2147483646 h 118"/>
                <a:gd name="T4" fmla="*/ 2147483646 w 169"/>
                <a:gd name="T5" fmla="*/ 2147483646 h 118"/>
                <a:gd name="T6" fmla="*/ 2147483646 w 169"/>
                <a:gd name="T7" fmla="*/ 2147483646 h 118"/>
                <a:gd name="T8" fmla="*/ 2147483646 w 169"/>
                <a:gd name="T9" fmla="*/ 2147483646 h 118"/>
                <a:gd name="T10" fmla="*/ 2147483646 w 169"/>
                <a:gd name="T11" fmla="*/ 2147483646 h 118"/>
                <a:gd name="T12" fmla="*/ 2147483646 w 169"/>
                <a:gd name="T13" fmla="*/ 2147483646 h 118"/>
                <a:gd name="T14" fmla="*/ 2147483646 w 169"/>
                <a:gd name="T15" fmla="*/ 2147483646 h 118"/>
                <a:gd name="T16" fmla="*/ 2147483646 w 169"/>
                <a:gd name="T17" fmla="*/ 2147483646 h 118"/>
                <a:gd name="T18" fmla="*/ 2147483646 w 169"/>
                <a:gd name="T19" fmla="*/ 2147483646 h 118"/>
                <a:gd name="T20" fmla="*/ 2147483646 w 169"/>
                <a:gd name="T21" fmla="*/ 2147483646 h 118"/>
                <a:gd name="T22" fmla="*/ 2147483646 w 169"/>
                <a:gd name="T23" fmla="*/ 2147483646 h 118"/>
                <a:gd name="T24" fmla="*/ 2147483646 w 169"/>
                <a:gd name="T25" fmla="*/ 2147483646 h 118"/>
                <a:gd name="T26" fmla="*/ 2147483646 w 169"/>
                <a:gd name="T27" fmla="*/ 2147483646 h 118"/>
                <a:gd name="T28" fmla="*/ 2147483646 w 169"/>
                <a:gd name="T29" fmla="*/ 2147483646 h 118"/>
                <a:gd name="T30" fmla="*/ 2147483646 w 169"/>
                <a:gd name="T31" fmla="*/ 2147483646 h 118"/>
                <a:gd name="T32" fmla="*/ 2147483646 w 169"/>
                <a:gd name="T33" fmla="*/ 2147483646 h 118"/>
                <a:gd name="T34" fmla="*/ 2147483646 w 169"/>
                <a:gd name="T35" fmla="*/ 2147483646 h 118"/>
                <a:gd name="T36" fmla="*/ 2147483646 w 169"/>
                <a:gd name="T37" fmla="*/ 2147483646 h 118"/>
                <a:gd name="T38" fmla="*/ 2147483646 w 169"/>
                <a:gd name="T39" fmla="*/ 2147483646 h 118"/>
                <a:gd name="T40" fmla="*/ 2147483646 w 169"/>
                <a:gd name="T41" fmla="*/ 2147483646 h 118"/>
                <a:gd name="T42" fmla="*/ 2147483646 w 169"/>
                <a:gd name="T43" fmla="*/ 2147483646 h 118"/>
                <a:gd name="T44" fmla="*/ 2147483646 w 169"/>
                <a:gd name="T45" fmla="*/ 2147483646 h 118"/>
                <a:gd name="T46" fmla="*/ 2147483646 w 169"/>
                <a:gd name="T47" fmla="*/ 2147483646 h 118"/>
                <a:gd name="T48" fmla="*/ 2147483646 w 169"/>
                <a:gd name="T49" fmla="*/ 2147483646 h 118"/>
                <a:gd name="T50" fmla="*/ 2147483646 w 169"/>
                <a:gd name="T51" fmla="*/ 2147483646 h 118"/>
                <a:gd name="T52" fmla="*/ 2147483646 w 169"/>
                <a:gd name="T53" fmla="*/ 2147483646 h 118"/>
                <a:gd name="T54" fmla="*/ 2147483646 w 169"/>
                <a:gd name="T55" fmla="*/ 2147483646 h 118"/>
                <a:gd name="T56" fmla="*/ 2147483646 w 169"/>
                <a:gd name="T57" fmla="*/ 2147483646 h 118"/>
                <a:gd name="T58" fmla="*/ 2147483646 w 169"/>
                <a:gd name="T59" fmla="*/ 2147483646 h 118"/>
                <a:gd name="T60" fmla="*/ 2147483646 w 169"/>
                <a:gd name="T61" fmla="*/ 2147483646 h 118"/>
                <a:gd name="T62" fmla="*/ 2147483646 w 169"/>
                <a:gd name="T63" fmla="*/ 2147483646 h 118"/>
                <a:gd name="T64" fmla="*/ 2147483646 w 169"/>
                <a:gd name="T65" fmla="*/ 2147483646 h 118"/>
                <a:gd name="T66" fmla="*/ 2147483646 w 169"/>
                <a:gd name="T67" fmla="*/ 2147483646 h 118"/>
                <a:gd name="T68" fmla="*/ 2147483646 w 169"/>
                <a:gd name="T69" fmla="*/ 2147483646 h 118"/>
                <a:gd name="T70" fmla="*/ 2147483646 w 169"/>
                <a:gd name="T71" fmla="*/ 2147483646 h 118"/>
                <a:gd name="T72" fmla="*/ 2147483646 w 169"/>
                <a:gd name="T73" fmla="*/ 2147483646 h 118"/>
                <a:gd name="T74" fmla="*/ 2147483646 w 169"/>
                <a:gd name="T75" fmla="*/ 2147483646 h 118"/>
                <a:gd name="T76" fmla="*/ 2147483646 w 169"/>
                <a:gd name="T77" fmla="*/ 2147483646 h 118"/>
                <a:gd name="T78" fmla="*/ 2147483646 w 169"/>
                <a:gd name="T79" fmla="*/ 2147483646 h 118"/>
                <a:gd name="T80" fmla="*/ 2147483646 w 169"/>
                <a:gd name="T81" fmla="*/ 2147483646 h 118"/>
                <a:gd name="T82" fmla="*/ 2147483646 w 169"/>
                <a:gd name="T83" fmla="*/ 2147483646 h 118"/>
                <a:gd name="T84" fmla="*/ 2147483646 w 169"/>
                <a:gd name="T85" fmla="*/ 2147483646 h 118"/>
                <a:gd name="T86" fmla="*/ 2147483646 w 169"/>
                <a:gd name="T87" fmla="*/ 2147483646 h 118"/>
                <a:gd name="T88" fmla="*/ 2147483646 w 169"/>
                <a:gd name="T89" fmla="*/ 2147483646 h 118"/>
                <a:gd name="T90" fmla="*/ 2147483646 w 169"/>
                <a:gd name="T91" fmla="*/ 2147483646 h 118"/>
                <a:gd name="T92" fmla="*/ 2147483646 w 169"/>
                <a:gd name="T93" fmla="*/ 2147483646 h 118"/>
                <a:gd name="T94" fmla="*/ 2147483646 w 169"/>
                <a:gd name="T95" fmla="*/ 2147483646 h 118"/>
                <a:gd name="T96" fmla="*/ 2147483646 w 169"/>
                <a:gd name="T97" fmla="*/ 2147483646 h 118"/>
                <a:gd name="T98" fmla="*/ 2147483646 w 169"/>
                <a:gd name="T99" fmla="*/ 2147483646 h 118"/>
                <a:gd name="T100" fmla="*/ 2147483646 w 169"/>
                <a:gd name="T101" fmla="*/ 2147483646 h 118"/>
                <a:gd name="T102" fmla="*/ 2147483646 w 169"/>
                <a:gd name="T103" fmla="*/ 2147483646 h 118"/>
                <a:gd name="T104" fmla="*/ 2147483646 w 169"/>
                <a:gd name="T105" fmla="*/ 2147483646 h 118"/>
                <a:gd name="T106" fmla="*/ 2147483646 w 169"/>
                <a:gd name="T107" fmla="*/ 2147483646 h 118"/>
                <a:gd name="T108" fmla="*/ 2147483646 w 169"/>
                <a:gd name="T109" fmla="*/ 2147483646 h 118"/>
                <a:gd name="T110" fmla="*/ 2147483646 w 169"/>
                <a:gd name="T111" fmla="*/ 2147483646 h 11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169"/>
                <a:gd name="T169" fmla="*/ 0 h 118"/>
                <a:gd name="T170" fmla="*/ 169 w 169"/>
                <a:gd name="T171" fmla="*/ 118 h 11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169" h="118">
                  <a:moveTo>
                    <a:pt x="7" y="8"/>
                  </a:moveTo>
                  <a:cubicBezTo>
                    <a:pt x="9" y="12"/>
                    <a:pt x="15" y="3"/>
                    <a:pt x="16" y="7"/>
                  </a:cubicBezTo>
                  <a:cubicBezTo>
                    <a:pt x="18" y="7"/>
                    <a:pt x="17" y="4"/>
                    <a:pt x="18" y="4"/>
                  </a:cubicBezTo>
                  <a:cubicBezTo>
                    <a:pt x="20" y="3"/>
                    <a:pt x="21" y="5"/>
                    <a:pt x="22" y="5"/>
                  </a:cubicBezTo>
                  <a:cubicBezTo>
                    <a:pt x="24" y="5"/>
                    <a:pt x="24" y="0"/>
                    <a:pt x="28" y="4"/>
                  </a:cubicBezTo>
                  <a:cubicBezTo>
                    <a:pt x="28" y="10"/>
                    <a:pt x="24" y="6"/>
                    <a:pt x="22" y="8"/>
                  </a:cubicBezTo>
                  <a:cubicBezTo>
                    <a:pt x="21" y="9"/>
                    <a:pt x="25" y="9"/>
                    <a:pt x="25" y="9"/>
                  </a:cubicBezTo>
                  <a:cubicBezTo>
                    <a:pt x="25" y="11"/>
                    <a:pt x="22" y="12"/>
                    <a:pt x="22" y="14"/>
                  </a:cubicBezTo>
                  <a:cubicBezTo>
                    <a:pt x="22" y="16"/>
                    <a:pt x="23" y="16"/>
                    <a:pt x="23" y="18"/>
                  </a:cubicBezTo>
                  <a:cubicBezTo>
                    <a:pt x="24" y="20"/>
                    <a:pt x="22" y="25"/>
                    <a:pt x="26" y="25"/>
                  </a:cubicBezTo>
                  <a:cubicBezTo>
                    <a:pt x="29" y="24"/>
                    <a:pt x="27" y="17"/>
                    <a:pt x="28" y="14"/>
                  </a:cubicBezTo>
                  <a:cubicBezTo>
                    <a:pt x="34" y="15"/>
                    <a:pt x="34" y="10"/>
                    <a:pt x="36" y="7"/>
                  </a:cubicBezTo>
                  <a:cubicBezTo>
                    <a:pt x="38" y="10"/>
                    <a:pt x="41" y="4"/>
                    <a:pt x="43" y="8"/>
                  </a:cubicBezTo>
                  <a:cubicBezTo>
                    <a:pt x="46" y="8"/>
                    <a:pt x="45" y="4"/>
                    <a:pt x="49" y="5"/>
                  </a:cubicBezTo>
                  <a:cubicBezTo>
                    <a:pt x="48" y="10"/>
                    <a:pt x="52" y="11"/>
                    <a:pt x="56" y="12"/>
                  </a:cubicBezTo>
                  <a:cubicBezTo>
                    <a:pt x="54" y="17"/>
                    <a:pt x="55" y="16"/>
                    <a:pt x="57" y="19"/>
                  </a:cubicBezTo>
                  <a:cubicBezTo>
                    <a:pt x="59" y="18"/>
                    <a:pt x="61" y="18"/>
                    <a:pt x="63" y="19"/>
                  </a:cubicBezTo>
                  <a:cubicBezTo>
                    <a:pt x="66" y="20"/>
                    <a:pt x="66" y="17"/>
                    <a:pt x="67" y="16"/>
                  </a:cubicBezTo>
                  <a:cubicBezTo>
                    <a:pt x="68" y="16"/>
                    <a:pt x="71" y="17"/>
                    <a:pt x="71" y="15"/>
                  </a:cubicBezTo>
                  <a:cubicBezTo>
                    <a:pt x="75" y="16"/>
                    <a:pt x="77" y="16"/>
                    <a:pt x="81" y="15"/>
                  </a:cubicBezTo>
                  <a:cubicBezTo>
                    <a:pt x="81" y="18"/>
                    <a:pt x="85" y="17"/>
                    <a:pt x="84" y="16"/>
                  </a:cubicBezTo>
                  <a:cubicBezTo>
                    <a:pt x="85" y="17"/>
                    <a:pt x="85" y="19"/>
                    <a:pt x="87" y="21"/>
                  </a:cubicBezTo>
                  <a:cubicBezTo>
                    <a:pt x="87" y="21"/>
                    <a:pt x="90" y="21"/>
                    <a:pt x="91" y="22"/>
                  </a:cubicBezTo>
                  <a:cubicBezTo>
                    <a:pt x="92" y="22"/>
                    <a:pt x="91" y="23"/>
                    <a:pt x="92" y="23"/>
                  </a:cubicBezTo>
                  <a:cubicBezTo>
                    <a:pt x="95" y="24"/>
                    <a:pt x="91" y="26"/>
                    <a:pt x="94" y="28"/>
                  </a:cubicBezTo>
                  <a:cubicBezTo>
                    <a:pt x="94" y="28"/>
                    <a:pt x="95" y="25"/>
                    <a:pt x="95" y="25"/>
                  </a:cubicBezTo>
                  <a:cubicBezTo>
                    <a:pt x="97" y="26"/>
                    <a:pt x="97" y="29"/>
                    <a:pt x="101" y="29"/>
                  </a:cubicBezTo>
                  <a:cubicBezTo>
                    <a:pt x="103" y="29"/>
                    <a:pt x="105" y="28"/>
                    <a:pt x="108" y="28"/>
                  </a:cubicBezTo>
                  <a:cubicBezTo>
                    <a:pt x="107" y="33"/>
                    <a:pt x="116" y="30"/>
                    <a:pt x="116" y="35"/>
                  </a:cubicBezTo>
                  <a:cubicBezTo>
                    <a:pt x="118" y="35"/>
                    <a:pt x="119" y="34"/>
                    <a:pt x="119" y="33"/>
                  </a:cubicBezTo>
                  <a:cubicBezTo>
                    <a:pt x="121" y="34"/>
                    <a:pt x="121" y="36"/>
                    <a:pt x="122" y="39"/>
                  </a:cubicBezTo>
                  <a:cubicBezTo>
                    <a:pt x="123" y="39"/>
                    <a:pt x="123" y="38"/>
                    <a:pt x="123" y="37"/>
                  </a:cubicBezTo>
                  <a:cubicBezTo>
                    <a:pt x="125" y="39"/>
                    <a:pt x="127" y="42"/>
                    <a:pt x="131" y="42"/>
                  </a:cubicBezTo>
                  <a:cubicBezTo>
                    <a:pt x="131" y="43"/>
                    <a:pt x="130" y="44"/>
                    <a:pt x="131" y="44"/>
                  </a:cubicBezTo>
                  <a:cubicBezTo>
                    <a:pt x="133" y="47"/>
                    <a:pt x="127" y="49"/>
                    <a:pt x="131" y="50"/>
                  </a:cubicBezTo>
                  <a:cubicBezTo>
                    <a:pt x="130" y="52"/>
                    <a:pt x="126" y="52"/>
                    <a:pt x="126" y="56"/>
                  </a:cubicBezTo>
                  <a:cubicBezTo>
                    <a:pt x="129" y="61"/>
                    <a:pt x="135" y="54"/>
                    <a:pt x="137" y="60"/>
                  </a:cubicBezTo>
                  <a:cubicBezTo>
                    <a:pt x="138" y="60"/>
                    <a:pt x="138" y="58"/>
                    <a:pt x="138" y="57"/>
                  </a:cubicBezTo>
                  <a:cubicBezTo>
                    <a:pt x="141" y="57"/>
                    <a:pt x="139" y="60"/>
                    <a:pt x="140" y="61"/>
                  </a:cubicBezTo>
                  <a:cubicBezTo>
                    <a:pt x="140" y="61"/>
                    <a:pt x="141" y="64"/>
                    <a:pt x="141" y="64"/>
                  </a:cubicBezTo>
                  <a:cubicBezTo>
                    <a:pt x="143" y="64"/>
                    <a:pt x="145" y="61"/>
                    <a:pt x="144" y="67"/>
                  </a:cubicBezTo>
                  <a:cubicBezTo>
                    <a:pt x="147" y="67"/>
                    <a:pt x="148" y="65"/>
                    <a:pt x="153" y="66"/>
                  </a:cubicBezTo>
                  <a:cubicBezTo>
                    <a:pt x="153" y="67"/>
                    <a:pt x="154" y="68"/>
                    <a:pt x="154" y="70"/>
                  </a:cubicBezTo>
                  <a:cubicBezTo>
                    <a:pt x="156" y="70"/>
                    <a:pt x="161" y="68"/>
                    <a:pt x="160" y="73"/>
                  </a:cubicBezTo>
                  <a:cubicBezTo>
                    <a:pt x="165" y="70"/>
                    <a:pt x="162" y="73"/>
                    <a:pt x="167" y="74"/>
                  </a:cubicBezTo>
                  <a:cubicBezTo>
                    <a:pt x="169" y="77"/>
                    <a:pt x="162" y="78"/>
                    <a:pt x="162" y="78"/>
                  </a:cubicBezTo>
                  <a:cubicBezTo>
                    <a:pt x="162" y="79"/>
                    <a:pt x="163" y="80"/>
                    <a:pt x="164" y="80"/>
                  </a:cubicBezTo>
                  <a:cubicBezTo>
                    <a:pt x="160" y="83"/>
                    <a:pt x="157" y="83"/>
                    <a:pt x="155" y="88"/>
                  </a:cubicBezTo>
                  <a:cubicBezTo>
                    <a:pt x="154" y="88"/>
                    <a:pt x="153" y="88"/>
                    <a:pt x="153" y="89"/>
                  </a:cubicBezTo>
                  <a:cubicBezTo>
                    <a:pt x="151" y="89"/>
                    <a:pt x="146" y="89"/>
                    <a:pt x="146" y="87"/>
                  </a:cubicBezTo>
                  <a:cubicBezTo>
                    <a:pt x="146" y="84"/>
                    <a:pt x="138" y="87"/>
                    <a:pt x="140" y="81"/>
                  </a:cubicBezTo>
                  <a:cubicBezTo>
                    <a:pt x="137" y="81"/>
                    <a:pt x="137" y="80"/>
                    <a:pt x="137" y="78"/>
                  </a:cubicBezTo>
                  <a:cubicBezTo>
                    <a:pt x="131" y="78"/>
                    <a:pt x="131" y="78"/>
                    <a:pt x="131" y="78"/>
                  </a:cubicBezTo>
                  <a:cubicBezTo>
                    <a:pt x="128" y="78"/>
                    <a:pt x="131" y="83"/>
                    <a:pt x="130" y="85"/>
                  </a:cubicBezTo>
                  <a:cubicBezTo>
                    <a:pt x="130" y="88"/>
                    <a:pt x="134" y="88"/>
                    <a:pt x="134" y="91"/>
                  </a:cubicBezTo>
                  <a:cubicBezTo>
                    <a:pt x="137" y="89"/>
                    <a:pt x="140" y="94"/>
                    <a:pt x="140" y="91"/>
                  </a:cubicBezTo>
                  <a:cubicBezTo>
                    <a:pt x="142" y="92"/>
                    <a:pt x="143" y="96"/>
                    <a:pt x="143" y="99"/>
                  </a:cubicBezTo>
                  <a:cubicBezTo>
                    <a:pt x="142" y="101"/>
                    <a:pt x="145" y="100"/>
                    <a:pt x="146" y="101"/>
                  </a:cubicBezTo>
                  <a:cubicBezTo>
                    <a:pt x="147" y="104"/>
                    <a:pt x="144" y="110"/>
                    <a:pt x="144" y="113"/>
                  </a:cubicBezTo>
                  <a:cubicBezTo>
                    <a:pt x="141" y="115"/>
                    <a:pt x="142" y="111"/>
                    <a:pt x="141" y="110"/>
                  </a:cubicBezTo>
                  <a:cubicBezTo>
                    <a:pt x="139" y="109"/>
                    <a:pt x="135" y="110"/>
                    <a:pt x="134" y="106"/>
                  </a:cubicBezTo>
                  <a:cubicBezTo>
                    <a:pt x="129" y="107"/>
                    <a:pt x="129" y="102"/>
                    <a:pt x="123" y="103"/>
                  </a:cubicBezTo>
                  <a:cubicBezTo>
                    <a:pt x="123" y="106"/>
                    <a:pt x="128" y="104"/>
                    <a:pt x="129" y="106"/>
                  </a:cubicBezTo>
                  <a:cubicBezTo>
                    <a:pt x="124" y="111"/>
                    <a:pt x="133" y="108"/>
                    <a:pt x="129" y="110"/>
                  </a:cubicBezTo>
                  <a:cubicBezTo>
                    <a:pt x="129" y="112"/>
                    <a:pt x="132" y="112"/>
                    <a:pt x="134" y="113"/>
                  </a:cubicBezTo>
                  <a:cubicBezTo>
                    <a:pt x="135" y="114"/>
                    <a:pt x="134" y="115"/>
                    <a:pt x="136" y="115"/>
                  </a:cubicBezTo>
                  <a:cubicBezTo>
                    <a:pt x="138" y="115"/>
                    <a:pt x="138" y="115"/>
                    <a:pt x="138" y="117"/>
                  </a:cubicBezTo>
                  <a:cubicBezTo>
                    <a:pt x="134" y="118"/>
                    <a:pt x="132" y="117"/>
                    <a:pt x="129" y="115"/>
                  </a:cubicBezTo>
                  <a:cubicBezTo>
                    <a:pt x="127" y="113"/>
                    <a:pt x="123" y="114"/>
                    <a:pt x="120" y="112"/>
                  </a:cubicBezTo>
                  <a:cubicBezTo>
                    <a:pt x="119" y="111"/>
                    <a:pt x="115" y="109"/>
                    <a:pt x="113" y="109"/>
                  </a:cubicBezTo>
                  <a:cubicBezTo>
                    <a:pt x="111" y="109"/>
                    <a:pt x="111" y="107"/>
                    <a:pt x="110" y="106"/>
                  </a:cubicBezTo>
                  <a:cubicBezTo>
                    <a:pt x="109" y="105"/>
                    <a:pt x="106" y="106"/>
                    <a:pt x="105" y="105"/>
                  </a:cubicBezTo>
                  <a:cubicBezTo>
                    <a:pt x="104" y="104"/>
                    <a:pt x="104" y="102"/>
                    <a:pt x="103" y="101"/>
                  </a:cubicBezTo>
                  <a:cubicBezTo>
                    <a:pt x="103" y="100"/>
                    <a:pt x="99" y="101"/>
                    <a:pt x="101" y="98"/>
                  </a:cubicBezTo>
                  <a:cubicBezTo>
                    <a:pt x="95" y="98"/>
                    <a:pt x="94" y="92"/>
                    <a:pt x="91" y="89"/>
                  </a:cubicBezTo>
                  <a:cubicBezTo>
                    <a:pt x="92" y="89"/>
                    <a:pt x="90" y="84"/>
                    <a:pt x="92" y="82"/>
                  </a:cubicBezTo>
                  <a:cubicBezTo>
                    <a:pt x="92" y="82"/>
                    <a:pt x="95" y="83"/>
                    <a:pt x="95" y="82"/>
                  </a:cubicBezTo>
                  <a:cubicBezTo>
                    <a:pt x="95" y="82"/>
                    <a:pt x="93" y="80"/>
                    <a:pt x="94" y="78"/>
                  </a:cubicBezTo>
                  <a:cubicBezTo>
                    <a:pt x="94" y="78"/>
                    <a:pt x="96" y="78"/>
                    <a:pt x="96" y="78"/>
                  </a:cubicBezTo>
                  <a:cubicBezTo>
                    <a:pt x="97" y="77"/>
                    <a:pt x="96" y="74"/>
                    <a:pt x="96" y="73"/>
                  </a:cubicBezTo>
                  <a:cubicBezTo>
                    <a:pt x="97" y="72"/>
                    <a:pt x="99" y="73"/>
                    <a:pt x="99" y="73"/>
                  </a:cubicBezTo>
                  <a:cubicBezTo>
                    <a:pt x="101" y="71"/>
                    <a:pt x="99" y="67"/>
                    <a:pt x="101" y="66"/>
                  </a:cubicBezTo>
                  <a:cubicBezTo>
                    <a:pt x="100" y="64"/>
                    <a:pt x="98" y="64"/>
                    <a:pt x="96" y="64"/>
                  </a:cubicBezTo>
                  <a:cubicBezTo>
                    <a:pt x="96" y="57"/>
                    <a:pt x="96" y="57"/>
                    <a:pt x="96" y="57"/>
                  </a:cubicBezTo>
                  <a:cubicBezTo>
                    <a:pt x="95" y="57"/>
                    <a:pt x="94" y="57"/>
                    <a:pt x="94" y="59"/>
                  </a:cubicBezTo>
                  <a:cubicBezTo>
                    <a:pt x="91" y="57"/>
                    <a:pt x="92" y="54"/>
                    <a:pt x="91" y="53"/>
                  </a:cubicBezTo>
                  <a:cubicBezTo>
                    <a:pt x="90" y="53"/>
                    <a:pt x="89" y="55"/>
                    <a:pt x="88" y="54"/>
                  </a:cubicBezTo>
                  <a:cubicBezTo>
                    <a:pt x="88" y="54"/>
                    <a:pt x="87" y="53"/>
                    <a:pt x="87" y="53"/>
                  </a:cubicBezTo>
                  <a:cubicBezTo>
                    <a:pt x="86" y="52"/>
                    <a:pt x="84" y="50"/>
                    <a:pt x="84" y="50"/>
                  </a:cubicBezTo>
                  <a:cubicBezTo>
                    <a:pt x="83" y="50"/>
                    <a:pt x="82" y="52"/>
                    <a:pt x="81" y="52"/>
                  </a:cubicBezTo>
                  <a:cubicBezTo>
                    <a:pt x="81" y="51"/>
                    <a:pt x="79" y="48"/>
                    <a:pt x="75" y="49"/>
                  </a:cubicBezTo>
                  <a:cubicBezTo>
                    <a:pt x="81" y="42"/>
                    <a:pt x="68" y="46"/>
                    <a:pt x="70" y="39"/>
                  </a:cubicBezTo>
                  <a:cubicBezTo>
                    <a:pt x="66" y="39"/>
                    <a:pt x="63" y="39"/>
                    <a:pt x="63" y="43"/>
                  </a:cubicBezTo>
                  <a:cubicBezTo>
                    <a:pt x="61" y="44"/>
                    <a:pt x="59" y="42"/>
                    <a:pt x="59" y="42"/>
                  </a:cubicBezTo>
                  <a:cubicBezTo>
                    <a:pt x="57" y="42"/>
                    <a:pt x="56" y="43"/>
                    <a:pt x="54" y="43"/>
                  </a:cubicBezTo>
                  <a:cubicBezTo>
                    <a:pt x="52" y="43"/>
                    <a:pt x="51" y="42"/>
                    <a:pt x="49" y="42"/>
                  </a:cubicBezTo>
                  <a:cubicBezTo>
                    <a:pt x="46" y="42"/>
                    <a:pt x="46" y="43"/>
                    <a:pt x="43" y="43"/>
                  </a:cubicBezTo>
                  <a:cubicBezTo>
                    <a:pt x="40" y="43"/>
                    <a:pt x="39" y="42"/>
                    <a:pt x="37" y="42"/>
                  </a:cubicBezTo>
                  <a:cubicBezTo>
                    <a:pt x="31" y="41"/>
                    <a:pt x="26" y="42"/>
                    <a:pt x="19" y="40"/>
                  </a:cubicBezTo>
                  <a:cubicBezTo>
                    <a:pt x="19" y="40"/>
                    <a:pt x="17" y="38"/>
                    <a:pt x="16" y="37"/>
                  </a:cubicBezTo>
                  <a:cubicBezTo>
                    <a:pt x="14" y="37"/>
                    <a:pt x="12" y="38"/>
                    <a:pt x="12" y="35"/>
                  </a:cubicBezTo>
                  <a:cubicBezTo>
                    <a:pt x="10" y="34"/>
                    <a:pt x="5" y="36"/>
                    <a:pt x="7" y="32"/>
                  </a:cubicBezTo>
                  <a:cubicBezTo>
                    <a:pt x="11" y="33"/>
                    <a:pt x="13" y="30"/>
                    <a:pt x="15" y="29"/>
                  </a:cubicBezTo>
                  <a:cubicBezTo>
                    <a:pt x="13" y="26"/>
                    <a:pt x="5" y="28"/>
                    <a:pt x="4" y="25"/>
                  </a:cubicBezTo>
                  <a:cubicBezTo>
                    <a:pt x="3" y="25"/>
                    <a:pt x="2" y="25"/>
                    <a:pt x="2" y="26"/>
                  </a:cubicBezTo>
                  <a:cubicBezTo>
                    <a:pt x="0" y="26"/>
                    <a:pt x="4" y="20"/>
                    <a:pt x="5" y="19"/>
                  </a:cubicBezTo>
                  <a:cubicBezTo>
                    <a:pt x="4" y="14"/>
                    <a:pt x="8" y="13"/>
                    <a:pt x="7" y="8"/>
                  </a:cubicBezTo>
                  <a:moveTo>
                    <a:pt x="109" y="81"/>
                  </a:moveTo>
                  <a:cubicBezTo>
                    <a:pt x="110" y="78"/>
                    <a:pt x="116" y="80"/>
                    <a:pt x="119" y="80"/>
                  </a:cubicBezTo>
                  <a:cubicBezTo>
                    <a:pt x="119" y="77"/>
                    <a:pt x="117" y="77"/>
                    <a:pt x="116" y="75"/>
                  </a:cubicBezTo>
                  <a:cubicBezTo>
                    <a:pt x="114" y="73"/>
                    <a:pt x="111" y="75"/>
                    <a:pt x="108" y="73"/>
                  </a:cubicBezTo>
                  <a:cubicBezTo>
                    <a:pt x="108" y="75"/>
                    <a:pt x="106" y="81"/>
                    <a:pt x="109" y="81"/>
                  </a:cubicBezTo>
                </a:path>
              </a:pathLst>
            </a:custGeom>
            <a:noFill/>
            <a:ln w="19050">
              <a:solidFill>
                <a:schemeClr val="bg1">
                  <a:alpha val="39000"/>
                </a:schemeClr>
              </a:solidFill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7" name="Freeform 94">
              <a:extLst>
                <a:ext uri="{FF2B5EF4-FFF2-40B4-BE49-F238E27FC236}">
                  <a16:creationId xmlns:a16="http://schemas.microsoft.com/office/drawing/2014/main" id="{EAF8BEB8-F291-BDB4-FEEC-2AE4A31932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52585" y="1200722"/>
              <a:ext cx="350308" cy="194828"/>
            </a:xfrm>
            <a:custGeom>
              <a:avLst/>
              <a:gdLst>
                <a:gd name="T0" fmla="*/ 2147483646 w 104"/>
                <a:gd name="T1" fmla="*/ 2147483646 h 52"/>
                <a:gd name="T2" fmla="*/ 2147483646 w 104"/>
                <a:gd name="T3" fmla="*/ 2147483646 h 52"/>
                <a:gd name="T4" fmla="*/ 2147483646 w 104"/>
                <a:gd name="T5" fmla="*/ 2147483646 h 52"/>
                <a:gd name="T6" fmla="*/ 2147483646 w 104"/>
                <a:gd name="T7" fmla="*/ 2147483646 h 52"/>
                <a:gd name="T8" fmla="*/ 2147483646 w 104"/>
                <a:gd name="T9" fmla="*/ 2147483646 h 52"/>
                <a:gd name="T10" fmla="*/ 2147483646 w 104"/>
                <a:gd name="T11" fmla="*/ 2147483646 h 52"/>
                <a:gd name="T12" fmla="*/ 2147483646 w 104"/>
                <a:gd name="T13" fmla="*/ 2147483646 h 52"/>
                <a:gd name="T14" fmla="*/ 2147483646 w 104"/>
                <a:gd name="T15" fmla="*/ 2147483646 h 52"/>
                <a:gd name="T16" fmla="*/ 2147483646 w 104"/>
                <a:gd name="T17" fmla="*/ 2147483646 h 52"/>
                <a:gd name="T18" fmla="*/ 2147483646 w 104"/>
                <a:gd name="T19" fmla="*/ 2147483646 h 52"/>
                <a:gd name="T20" fmla="*/ 2147483646 w 104"/>
                <a:gd name="T21" fmla="*/ 2147483646 h 52"/>
                <a:gd name="T22" fmla="*/ 2147483646 w 104"/>
                <a:gd name="T23" fmla="*/ 2147483646 h 52"/>
                <a:gd name="T24" fmla="*/ 0 w 104"/>
                <a:gd name="T25" fmla="*/ 2147483646 h 52"/>
                <a:gd name="T26" fmla="*/ 2147483646 w 104"/>
                <a:gd name="T27" fmla="*/ 2147483646 h 52"/>
                <a:gd name="T28" fmla="*/ 2147483646 w 104"/>
                <a:gd name="T29" fmla="*/ 2147483646 h 52"/>
                <a:gd name="T30" fmla="*/ 2147483646 w 104"/>
                <a:gd name="T31" fmla="*/ 2147483646 h 52"/>
                <a:gd name="T32" fmla="*/ 2147483646 w 104"/>
                <a:gd name="T33" fmla="*/ 2147483646 h 52"/>
                <a:gd name="T34" fmla="*/ 2147483646 w 104"/>
                <a:gd name="T35" fmla="*/ 2147483646 h 52"/>
                <a:gd name="T36" fmla="*/ 2147483646 w 104"/>
                <a:gd name="T37" fmla="*/ 2147483646 h 52"/>
                <a:gd name="T38" fmla="*/ 2147483646 w 104"/>
                <a:gd name="T39" fmla="*/ 2147483646 h 52"/>
                <a:gd name="T40" fmla="*/ 2147483646 w 104"/>
                <a:gd name="T41" fmla="*/ 2147483646 h 52"/>
                <a:gd name="T42" fmla="*/ 2147483646 w 104"/>
                <a:gd name="T43" fmla="*/ 2147483646 h 52"/>
                <a:gd name="T44" fmla="*/ 2147483646 w 104"/>
                <a:gd name="T45" fmla="*/ 2147483646 h 52"/>
                <a:gd name="T46" fmla="*/ 2147483646 w 104"/>
                <a:gd name="T47" fmla="*/ 2147483646 h 52"/>
                <a:gd name="T48" fmla="*/ 2147483646 w 104"/>
                <a:gd name="T49" fmla="*/ 2147483646 h 52"/>
                <a:gd name="T50" fmla="*/ 2147483646 w 104"/>
                <a:gd name="T51" fmla="*/ 2147483646 h 52"/>
                <a:gd name="T52" fmla="*/ 2147483646 w 104"/>
                <a:gd name="T53" fmla="*/ 2147483646 h 52"/>
                <a:gd name="T54" fmla="*/ 2147483646 w 104"/>
                <a:gd name="T55" fmla="*/ 2147483646 h 52"/>
                <a:gd name="T56" fmla="*/ 2147483646 w 104"/>
                <a:gd name="T57" fmla="*/ 2147483646 h 52"/>
                <a:gd name="T58" fmla="*/ 2147483646 w 104"/>
                <a:gd name="T59" fmla="*/ 2147483646 h 52"/>
                <a:gd name="T60" fmla="*/ 2147483646 w 104"/>
                <a:gd name="T61" fmla="*/ 2147483646 h 52"/>
                <a:gd name="T62" fmla="*/ 2147483646 w 104"/>
                <a:gd name="T63" fmla="*/ 2147483646 h 52"/>
                <a:gd name="T64" fmla="*/ 2147483646 w 104"/>
                <a:gd name="T65" fmla="*/ 2147483646 h 52"/>
                <a:gd name="T66" fmla="*/ 2147483646 w 104"/>
                <a:gd name="T67" fmla="*/ 2147483646 h 52"/>
                <a:gd name="T68" fmla="*/ 2147483646 w 104"/>
                <a:gd name="T69" fmla="*/ 2147483646 h 52"/>
                <a:gd name="T70" fmla="*/ 2147483646 w 104"/>
                <a:gd name="T71" fmla="*/ 2147483646 h 52"/>
                <a:gd name="T72" fmla="*/ 2147483646 w 104"/>
                <a:gd name="T73" fmla="*/ 2147483646 h 52"/>
                <a:gd name="T74" fmla="*/ 2147483646 w 104"/>
                <a:gd name="T75" fmla="*/ 2147483646 h 52"/>
                <a:gd name="T76" fmla="*/ 2147483646 w 104"/>
                <a:gd name="T77" fmla="*/ 2147483646 h 52"/>
                <a:gd name="T78" fmla="*/ 2147483646 w 104"/>
                <a:gd name="T79" fmla="*/ 2147483646 h 52"/>
                <a:gd name="T80" fmla="*/ 2147483646 w 104"/>
                <a:gd name="T81" fmla="*/ 2147483646 h 52"/>
                <a:gd name="T82" fmla="*/ 2147483646 w 104"/>
                <a:gd name="T83" fmla="*/ 2147483646 h 52"/>
                <a:gd name="T84" fmla="*/ 2147483646 w 104"/>
                <a:gd name="T85" fmla="*/ 2147483646 h 52"/>
                <a:gd name="T86" fmla="*/ 2147483646 w 104"/>
                <a:gd name="T87" fmla="*/ 2147483646 h 52"/>
                <a:gd name="T88" fmla="*/ 2147483646 w 104"/>
                <a:gd name="T89" fmla="*/ 2147483646 h 52"/>
                <a:gd name="T90" fmla="*/ 2147483646 w 104"/>
                <a:gd name="T91" fmla="*/ 2147483646 h 52"/>
                <a:gd name="T92" fmla="*/ 2147483646 w 104"/>
                <a:gd name="T93" fmla="*/ 2147483646 h 52"/>
                <a:gd name="T94" fmla="*/ 2147483646 w 104"/>
                <a:gd name="T95" fmla="*/ 2147483646 h 52"/>
                <a:gd name="T96" fmla="*/ 2147483646 w 104"/>
                <a:gd name="T97" fmla="*/ 2147483646 h 52"/>
                <a:gd name="T98" fmla="*/ 2147483646 w 104"/>
                <a:gd name="T99" fmla="*/ 2147483646 h 52"/>
                <a:gd name="T100" fmla="*/ 2147483646 w 104"/>
                <a:gd name="T101" fmla="*/ 2147483646 h 52"/>
                <a:gd name="T102" fmla="*/ 2147483646 w 104"/>
                <a:gd name="T103" fmla="*/ 2147483646 h 52"/>
                <a:gd name="T104" fmla="*/ 2147483646 w 104"/>
                <a:gd name="T105" fmla="*/ 2147483646 h 5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04"/>
                <a:gd name="T160" fmla="*/ 0 h 52"/>
                <a:gd name="T161" fmla="*/ 104 w 104"/>
                <a:gd name="T162" fmla="*/ 52 h 52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04" h="52">
                  <a:moveTo>
                    <a:pt x="12" y="40"/>
                  </a:moveTo>
                  <a:cubicBezTo>
                    <a:pt x="9" y="40"/>
                    <a:pt x="12" y="36"/>
                    <a:pt x="13" y="36"/>
                  </a:cubicBezTo>
                  <a:cubicBezTo>
                    <a:pt x="13" y="34"/>
                    <a:pt x="17" y="35"/>
                    <a:pt x="19" y="34"/>
                  </a:cubicBezTo>
                  <a:cubicBezTo>
                    <a:pt x="20" y="34"/>
                    <a:pt x="20" y="33"/>
                    <a:pt x="22" y="33"/>
                  </a:cubicBezTo>
                  <a:cubicBezTo>
                    <a:pt x="27" y="32"/>
                    <a:pt x="33" y="35"/>
                    <a:pt x="37" y="31"/>
                  </a:cubicBezTo>
                  <a:cubicBezTo>
                    <a:pt x="36" y="28"/>
                    <a:pt x="27" y="31"/>
                    <a:pt x="22" y="30"/>
                  </a:cubicBezTo>
                  <a:cubicBezTo>
                    <a:pt x="21" y="30"/>
                    <a:pt x="20" y="29"/>
                    <a:pt x="20" y="29"/>
                  </a:cubicBezTo>
                  <a:cubicBezTo>
                    <a:pt x="19" y="29"/>
                    <a:pt x="18" y="30"/>
                    <a:pt x="16" y="30"/>
                  </a:cubicBezTo>
                  <a:cubicBezTo>
                    <a:pt x="13" y="30"/>
                    <a:pt x="10" y="28"/>
                    <a:pt x="7" y="29"/>
                  </a:cubicBezTo>
                  <a:cubicBezTo>
                    <a:pt x="4" y="25"/>
                    <a:pt x="14" y="26"/>
                    <a:pt x="15" y="23"/>
                  </a:cubicBezTo>
                  <a:cubicBezTo>
                    <a:pt x="15" y="21"/>
                    <a:pt x="18" y="23"/>
                    <a:pt x="19" y="23"/>
                  </a:cubicBezTo>
                  <a:cubicBezTo>
                    <a:pt x="18" y="15"/>
                    <a:pt x="10" y="23"/>
                    <a:pt x="3" y="20"/>
                  </a:cubicBezTo>
                  <a:cubicBezTo>
                    <a:pt x="0" y="18"/>
                    <a:pt x="6" y="16"/>
                    <a:pt x="0" y="16"/>
                  </a:cubicBezTo>
                  <a:cubicBezTo>
                    <a:pt x="2" y="13"/>
                    <a:pt x="2" y="9"/>
                    <a:pt x="7" y="10"/>
                  </a:cubicBezTo>
                  <a:cubicBezTo>
                    <a:pt x="9" y="10"/>
                    <a:pt x="8" y="9"/>
                    <a:pt x="7" y="9"/>
                  </a:cubicBezTo>
                  <a:cubicBezTo>
                    <a:pt x="10" y="6"/>
                    <a:pt x="16" y="5"/>
                    <a:pt x="22" y="3"/>
                  </a:cubicBezTo>
                  <a:cubicBezTo>
                    <a:pt x="23" y="3"/>
                    <a:pt x="23" y="0"/>
                    <a:pt x="26" y="1"/>
                  </a:cubicBezTo>
                  <a:cubicBezTo>
                    <a:pt x="26" y="2"/>
                    <a:pt x="27" y="2"/>
                    <a:pt x="29" y="2"/>
                  </a:cubicBezTo>
                  <a:cubicBezTo>
                    <a:pt x="28" y="6"/>
                    <a:pt x="26" y="7"/>
                    <a:pt x="31" y="8"/>
                  </a:cubicBezTo>
                  <a:cubicBezTo>
                    <a:pt x="31" y="9"/>
                    <a:pt x="30" y="9"/>
                    <a:pt x="29" y="9"/>
                  </a:cubicBezTo>
                  <a:cubicBezTo>
                    <a:pt x="28" y="10"/>
                    <a:pt x="30" y="11"/>
                    <a:pt x="31" y="10"/>
                  </a:cubicBezTo>
                  <a:cubicBezTo>
                    <a:pt x="33" y="10"/>
                    <a:pt x="32" y="8"/>
                    <a:pt x="33" y="8"/>
                  </a:cubicBezTo>
                  <a:cubicBezTo>
                    <a:pt x="36" y="6"/>
                    <a:pt x="38" y="7"/>
                    <a:pt x="41" y="6"/>
                  </a:cubicBezTo>
                  <a:cubicBezTo>
                    <a:pt x="43" y="8"/>
                    <a:pt x="46" y="9"/>
                    <a:pt x="45" y="13"/>
                  </a:cubicBezTo>
                  <a:cubicBezTo>
                    <a:pt x="48" y="13"/>
                    <a:pt x="47" y="9"/>
                    <a:pt x="51" y="10"/>
                  </a:cubicBezTo>
                  <a:cubicBezTo>
                    <a:pt x="52" y="9"/>
                    <a:pt x="54" y="8"/>
                    <a:pt x="55" y="6"/>
                  </a:cubicBezTo>
                  <a:cubicBezTo>
                    <a:pt x="56" y="7"/>
                    <a:pt x="57" y="8"/>
                    <a:pt x="59" y="8"/>
                  </a:cubicBezTo>
                  <a:cubicBezTo>
                    <a:pt x="60" y="10"/>
                    <a:pt x="60" y="11"/>
                    <a:pt x="61" y="13"/>
                  </a:cubicBezTo>
                  <a:cubicBezTo>
                    <a:pt x="62" y="15"/>
                    <a:pt x="65" y="15"/>
                    <a:pt x="64" y="19"/>
                  </a:cubicBezTo>
                  <a:cubicBezTo>
                    <a:pt x="66" y="18"/>
                    <a:pt x="66" y="15"/>
                    <a:pt x="69" y="15"/>
                  </a:cubicBezTo>
                  <a:cubicBezTo>
                    <a:pt x="69" y="13"/>
                    <a:pt x="66" y="13"/>
                    <a:pt x="65" y="12"/>
                  </a:cubicBezTo>
                  <a:cubicBezTo>
                    <a:pt x="64" y="9"/>
                    <a:pt x="66" y="7"/>
                    <a:pt x="65" y="3"/>
                  </a:cubicBezTo>
                  <a:cubicBezTo>
                    <a:pt x="68" y="4"/>
                    <a:pt x="68" y="2"/>
                    <a:pt x="71" y="2"/>
                  </a:cubicBezTo>
                  <a:cubicBezTo>
                    <a:pt x="71" y="5"/>
                    <a:pt x="74" y="8"/>
                    <a:pt x="76" y="12"/>
                  </a:cubicBezTo>
                  <a:cubicBezTo>
                    <a:pt x="77" y="12"/>
                    <a:pt x="79" y="18"/>
                    <a:pt x="80" y="15"/>
                  </a:cubicBezTo>
                  <a:cubicBezTo>
                    <a:pt x="82" y="15"/>
                    <a:pt x="81" y="19"/>
                    <a:pt x="83" y="19"/>
                  </a:cubicBezTo>
                  <a:cubicBezTo>
                    <a:pt x="83" y="21"/>
                    <a:pt x="83" y="23"/>
                    <a:pt x="82" y="23"/>
                  </a:cubicBezTo>
                  <a:cubicBezTo>
                    <a:pt x="82" y="26"/>
                    <a:pt x="87" y="24"/>
                    <a:pt x="86" y="29"/>
                  </a:cubicBezTo>
                  <a:cubicBezTo>
                    <a:pt x="91" y="26"/>
                    <a:pt x="92" y="31"/>
                    <a:pt x="99" y="30"/>
                  </a:cubicBezTo>
                  <a:cubicBezTo>
                    <a:pt x="96" y="36"/>
                    <a:pt x="102" y="33"/>
                    <a:pt x="103" y="34"/>
                  </a:cubicBezTo>
                  <a:cubicBezTo>
                    <a:pt x="103" y="34"/>
                    <a:pt x="100" y="38"/>
                    <a:pt x="104" y="37"/>
                  </a:cubicBezTo>
                  <a:cubicBezTo>
                    <a:pt x="102" y="44"/>
                    <a:pt x="99" y="35"/>
                    <a:pt x="93" y="37"/>
                  </a:cubicBezTo>
                  <a:cubicBezTo>
                    <a:pt x="92" y="43"/>
                    <a:pt x="98" y="41"/>
                    <a:pt x="96" y="47"/>
                  </a:cubicBezTo>
                  <a:cubicBezTo>
                    <a:pt x="91" y="48"/>
                    <a:pt x="84" y="50"/>
                    <a:pt x="80" y="47"/>
                  </a:cubicBezTo>
                  <a:cubicBezTo>
                    <a:pt x="76" y="44"/>
                    <a:pt x="67" y="43"/>
                    <a:pt x="61" y="47"/>
                  </a:cubicBezTo>
                  <a:cubicBezTo>
                    <a:pt x="59" y="48"/>
                    <a:pt x="57" y="47"/>
                    <a:pt x="54" y="48"/>
                  </a:cubicBezTo>
                  <a:cubicBezTo>
                    <a:pt x="53" y="49"/>
                    <a:pt x="53" y="50"/>
                    <a:pt x="52" y="51"/>
                  </a:cubicBezTo>
                  <a:cubicBezTo>
                    <a:pt x="49" y="49"/>
                    <a:pt x="41" y="52"/>
                    <a:pt x="34" y="51"/>
                  </a:cubicBezTo>
                  <a:cubicBezTo>
                    <a:pt x="32" y="48"/>
                    <a:pt x="30" y="46"/>
                    <a:pt x="29" y="43"/>
                  </a:cubicBezTo>
                  <a:cubicBezTo>
                    <a:pt x="24" y="42"/>
                    <a:pt x="18" y="44"/>
                    <a:pt x="17" y="40"/>
                  </a:cubicBezTo>
                  <a:cubicBezTo>
                    <a:pt x="16" y="40"/>
                    <a:pt x="16" y="40"/>
                    <a:pt x="16" y="41"/>
                  </a:cubicBezTo>
                  <a:cubicBezTo>
                    <a:pt x="14" y="41"/>
                    <a:pt x="14" y="38"/>
                    <a:pt x="16" y="38"/>
                  </a:cubicBezTo>
                  <a:cubicBezTo>
                    <a:pt x="16" y="36"/>
                    <a:pt x="12" y="39"/>
                    <a:pt x="12" y="40"/>
                  </a:cubicBezTo>
                </a:path>
              </a:pathLst>
            </a:custGeom>
            <a:noFill/>
            <a:ln w="19050">
              <a:solidFill>
                <a:schemeClr val="bg1">
                  <a:alpha val="39000"/>
                </a:schemeClr>
              </a:solidFill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8" name="Freeform 95">
              <a:extLst>
                <a:ext uri="{FF2B5EF4-FFF2-40B4-BE49-F238E27FC236}">
                  <a16:creationId xmlns:a16="http://schemas.microsoft.com/office/drawing/2014/main" id="{0A9188C9-30AA-BD37-FE59-A996B529259B}"/>
                </a:ext>
              </a:extLst>
            </p:cNvPr>
            <p:cNvSpPr>
              <a:spLocks noEditPoints="1" noChangeArrowheads="1"/>
            </p:cNvSpPr>
            <p:nvPr/>
          </p:nvSpPr>
          <p:spPr bwMode="auto">
            <a:xfrm>
              <a:off x="2018431" y="1246229"/>
              <a:ext cx="2508614" cy="3258041"/>
            </a:xfrm>
            <a:custGeom>
              <a:avLst/>
              <a:gdLst>
                <a:gd name="T0" fmla="*/ 2147483646 w 744"/>
                <a:gd name="T1" fmla="*/ 2147483646 h 864"/>
                <a:gd name="T2" fmla="*/ 2147483646 w 744"/>
                <a:gd name="T3" fmla="*/ 2147483646 h 864"/>
                <a:gd name="T4" fmla="*/ 2147483646 w 744"/>
                <a:gd name="T5" fmla="*/ 2147483646 h 864"/>
                <a:gd name="T6" fmla="*/ 2147483646 w 744"/>
                <a:gd name="T7" fmla="*/ 2147483646 h 864"/>
                <a:gd name="T8" fmla="*/ 2147483646 w 744"/>
                <a:gd name="T9" fmla="*/ 2147483646 h 864"/>
                <a:gd name="T10" fmla="*/ 2147483646 w 744"/>
                <a:gd name="T11" fmla="*/ 2147483646 h 864"/>
                <a:gd name="T12" fmla="*/ 2147483646 w 744"/>
                <a:gd name="T13" fmla="*/ 2147483646 h 864"/>
                <a:gd name="T14" fmla="*/ 2147483646 w 744"/>
                <a:gd name="T15" fmla="*/ 2147483646 h 864"/>
                <a:gd name="T16" fmla="*/ 2147483646 w 744"/>
                <a:gd name="T17" fmla="*/ 2147483646 h 864"/>
                <a:gd name="T18" fmla="*/ 2147483646 w 744"/>
                <a:gd name="T19" fmla="*/ 2147483646 h 864"/>
                <a:gd name="T20" fmla="*/ 2147483646 w 744"/>
                <a:gd name="T21" fmla="*/ 2147483646 h 864"/>
                <a:gd name="T22" fmla="*/ 2147483646 w 744"/>
                <a:gd name="T23" fmla="*/ 2147483646 h 864"/>
                <a:gd name="T24" fmla="*/ 2147483646 w 744"/>
                <a:gd name="T25" fmla="*/ 2147483646 h 864"/>
                <a:gd name="T26" fmla="*/ 2147483646 w 744"/>
                <a:gd name="T27" fmla="*/ 2147483646 h 864"/>
                <a:gd name="T28" fmla="*/ 2147483646 w 744"/>
                <a:gd name="T29" fmla="*/ 2147483646 h 864"/>
                <a:gd name="T30" fmla="*/ 2147483646 w 744"/>
                <a:gd name="T31" fmla="*/ 2147483646 h 864"/>
                <a:gd name="T32" fmla="*/ 2147483646 w 744"/>
                <a:gd name="T33" fmla="*/ 2147483646 h 864"/>
                <a:gd name="T34" fmla="*/ 2147483646 w 744"/>
                <a:gd name="T35" fmla="*/ 2147483646 h 864"/>
                <a:gd name="T36" fmla="*/ 2147483646 w 744"/>
                <a:gd name="T37" fmla="*/ 2147483646 h 864"/>
                <a:gd name="T38" fmla="*/ 2147483646 w 744"/>
                <a:gd name="T39" fmla="*/ 2147483646 h 864"/>
                <a:gd name="T40" fmla="*/ 2147483646 w 744"/>
                <a:gd name="T41" fmla="*/ 2147483646 h 864"/>
                <a:gd name="T42" fmla="*/ 2147483646 w 744"/>
                <a:gd name="T43" fmla="*/ 2147483646 h 864"/>
                <a:gd name="T44" fmla="*/ 2147483646 w 744"/>
                <a:gd name="T45" fmla="*/ 2147483646 h 864"/>
                <a:gd name="T46" fmla="*/ 2147483646 w 744"/>
                <a:gd name="T47" fmla="*/ 2147483646 h 864"/>
                <a:gd name="T48" fmla="*/ 2147483646 w 744"/>
                <a:gd name="T49" fmla="*/ 2147483646 h 864"/>
                <a:gd name="T50" fmla="*/ 2147483646 w 744"/>
                <a:gd name="T51" fmla="*/ 2147483646 h 864"/>
                <a:gd name="T52" fmla="*/ 2147483646 w 744"/>
                <a:gd name="T53" fmla="*/ 2147483646 h 864"/>
                <a:gd name="T54" fmla="*/ 2147483646 w 744"/>
                <a:gd name="T55" fmla="*/ 2147483646 h 864"/>
                <a:gd name="T56" fmla="*/ 2147483646 w 744"/>
                <a:gd name="T57" fmla="*/ 2147483646 h 864"/>
                <a:gd name="T58" fmla="*/ 2147483646 w 744"/>
                <a:gd name="T59" fmla="*/ 2147483646 h 864"/>
                <a:gd name="T60" fmla="*/ 2147483646 w 744"/>
                <a:gd name="T61" fmla="*/ 2147483646 h 864"/>
                <a:gd name="T62" fmla="*/ 2147483646 w 744"/>
                <a:gd name="T63" fmla="*/ 2147483646 h 864"/>
                <a:gd name="T64" fmla="*/ 2147483646 w 744"/>
                <a:gd name="T65" fmla="*/ 2147483646 h 864"/>
                <a:gd name="T66" fmla="*/ 2147483646 w 744"/>
                <a:gd name="T67" fmla="*/ 2147483646 h 864"/>
                <a:gd name="T68" fmla="*/ 2147483646 w 744"/>
                <a:gd name="T69" fmla="*/ 2147483646 h 864"/>
                <a:gd name="T70" fmla="*/ 2147483646 w 744"/>
                <a:gd name="T71" fmla="*/ 2147483646 h 864"/>
                <a:gd name="T72" fmla="*/ 2147483646 w 744"/>
                <a:gd name="T73" fmla="*/ 2147483646 h 864"/>
                <a:gd name="T74" fmla="*/ 2147483646 w 744"/>
                <a:gd name="T75" fmla="*/ 2147483646 h 864"/>
                <a:gd name="T76" fmla="*/ 2147483646 w 744"/>
                <a:gd name="T77" fmla="*/ 2147483646 h 864"/>
                <a:gd name="T78" fmla="*/ 2147483646 w 744"/>
                <a:gd name="T79" fmla="*/ 2147483646 h 864"/>
                <a:gd name="T80" fmla="*/ 2147483646 w 744"/>
                <a:gd name="T81" fmla="*/ 2147483646 h 864"/>
                <a:gd name="T82" fmla="*/ 2147483646 w 744"/>
                <a:gd name="T83" fmla="*/ 2147483646 h 864"/>
                <a:gd name="T84" fmla="*/ 2147483646 w 744"/>
                <a:gd name="T85" fmla="*/ 2147483646 h 864"/>
                <a:gd name="T86" fmla="*/ 2147483646 w 744"/>
                <a:gd name="T87" fmla="*/ 2147483646 h 864"/>
                <a:gd name="T88" fmla="*/ 2147483646 w 744"/>
                <a:gd name="T89" fmla="*/ 2147483646 h 864"/>
                <a:gd name="T90" fmla="*/ 2147483646 w 744"/>
                <a:gd name="T91" fmla="*/ 2147483646 h 864"/>
                <a:gd name="T92" fmla="*/ 2147483646 w 744"/>
                <a:gd name="T93" fmla="*/ 2147483646 h 864"/>
                <a:gd name="T94" fmla="*/ 2147483646 w 744"/>
                <a:gd name="T95" fmla="*/ 2147483646 h 864"/>
                <a:gd name="T96" fmla="*/ 2147483646 w 744"/>
                <a:gd name="T97" fmla="*/ 2147483646 h 864"/>
                <a:gd name="T98" fmla="*/ 2147483646 w 744"/>
                <a:gd name="T99" fmla="*/ 2147483646 h 864"/>
                <a:gd name="T100" fmla="*/ 2147483646 w 744"/>
                <a:gd name="T101" fmla="*/ 2147483646 h 864"/>
                <a:gd name="T102" fmla="*/ 2147483646 w 744"/>
                <a:gd name="T103" fmla="*/ 2147483646 h 864"/>
                <a:gd name="T104" fmla="*/ 2147483646 w 744"/>
                <a:gd name="T105" fmla="*/ 2147483646 h 864"/>
                <a:gd name="T106" fmla="*/ 2147483646 w 744"/>
                <a:gd name="T107" fmla="*/ 2147483646 h 864"/>
                <a:gd name="T108" fmla="*/ 2147483646 w 744"/>
                <a:gd name="T109" fmla="*/ 2147483646 h 864"/>
                <a:gd name="T110" fmla="*/ 2147483646 w 744"/>
                <a:gd name="T111" fmla="*/ 2147483646 h 864"/>
                <a:gd name="T112" fmla="*/ 2147483646 w 744"/>
                <a:gd name="T113" fmla="*/ 2147483646 h 864"/>
                <a:gd name="T114" fmla="*/ 2147483646 w 744"/>
                <a:gd name="T115" fmla="*/ 2147483646 h 864"/>
                <a:gd name="T116" fmla="*/ 2147483646 w 744"/>
                <a:gd name="T117" fmla="*/ 2147483646 h 864"/>
                <a:gd name="T118" fmla="*/ 2147483646 w 744"/>
                <a:gd name="T119" fmla="*/ 2147483646 h 864"/>
                <a:gd name="T120" fmla="*/ 2147483646 w 744"/>
                <a:gd name="T121" fmla="*/ 2147483646 h 864"/>
                <a:gd name="T122" fmla="*/ 2147483646 w 744"/>
                <a:gd name="T123" fmla="*/ 2147483646 h 86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744"/>
                <a:gd name="T187" fmla="*/ 0 h 864"/>
                <a:gd name="T188" fmla="*/ 744 w 744"/>
                <a:gd name="T189" fmla="*/ 864 h 864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744" h="864">
                  <a:moveTo>
                    <a:pt x="453" y="48"/>
                  </a:moveTo>
                  <a:cubicBezTo>
                    <a:pt x="453" y="50"/>
                    <a:pt x="457" y="45"/>
                    <a:pt x="456" y="52"/>
                  </a:cubicBezTo>
                  <a:cubicBezTo>
                    <a:pt x="460" y="52"/>
                    <a:pt x="460" y="52"/>
                    <a:pt x="460" y="52"/>
                  </a:cubicBezTo>
                  <a:cubicBezTo>
                    <a:pt x="462" y="51"/>
                    <a:pt x="463" y="48"/>
                    <a:pt x="463" y="45"/>
                  </a:cubicBezTo>
                  <a:cubicBezTo>
                    <a:pt x="464" y="44"/>
                    <a:pt x="466" y="43"/>
                    <a:pt x="465" y="41"/>
                  </a:cubicBezTo>
                  <a:cubicBezTo>
                    <a:pt x="470" y="42"/>
                    <a:pt x="467" y="36"/>
                    <a:pt x="471" y="38"/>
                  </a:cubicBezTo>
                  <a:cubicBezTo>
                    <a:pt x="471" y="28"/>
                    <a:pt x="471" y="28"/>
                    <a:pt x="471" y="28"/>
                  </a:cubicBezTo>
                  <a:cubicBezTo>
                    <a:pt x="476" y="27"/>
                    <a:pt x="478" y="26"/>
                    <a:pt x="482" y="28"/>
                  </a:cubicBezTo>
                  <a:cubicBezTo>
                    <a:pt x="484" y="28"/>
                    <a:pt x="483" y="31"/>
                    <a:pt x="484" y="32"/>
                  </a:cubicBezTo>
                  <a:cubicBezTo>
                    <a:pt x="484" y="32"/>
                    <a:pt x="486" y="32"/>
                    <a:pt x="486" y="32"/>
                  </a:cubicBezTo>
                  <a:cubicBezTo>
                    <a:pt x="488" y="33"/>
                    <a:pt x="489" y="35"/>
                    <a:pt x="491" y="35"/>
                  </a:cubicBezTo>
                  <a:cubicBezTo>
                    <a:pt x="491" y="39"/>
                    <a:pt x="489" y="41"/>
                    <a:pt x="486" y="42"/>
                  </a:cubicBezTo>
                  <a:cubicBezTo>
                    <a:pt x="489" y="44"/>
                    <a:pt x="488" y="49"/>
                    <a:pt x="492" y="50"/>
                  </a:cubicBezTo>
                  <a:cubicBezTo>
                    <a:pt x="491" y="54"/>
                    <a:pt x="487" y="54"/>
                    <a:pt x="486" y="57"/>
                  </a:cubicBezTo>
                  <a:cubicBezTo>
                    <a:pt x="484" y="57"/>
                    <a:pt x="483" y="60"/>
                    <a:pt x="482" y="57"/>
                  </a:cubicBezTo>
                  <a:cubicBezTo>
                    <a:pt x="480" y="59"/>
                    <a:pt x="480" y="62"/>
                    <a:pt x="478" y="64"/>
                  </a:cubicBezTo>
                  <a:cubicBezTo>
                    <a:pt x="476" y="63"/>
                    <a:pt x="479" y="60"/>
                    <a:pt x="472" y="62"/>
                  </a:cubicBezTo>
                  <a:cubicBezTo>
                    <a:pt x="472" y="60"/>
                    <a:pt x="474" y="60"/>
                    <a:pt x="475" y="60"/>
                  </a:cubicBezTo>
                  <a:cubicBezTo>
                    <a:pt x="472" y="56"/>
                    <a:pt x="467" y="61"/>
                    <a:pt x="463" y="60"/>
                  </a:cubicBezTo>
                  <a:cubicBezTo>
                    <a:pt x="464" y="65"/>
                    <a:pt x="463" y="63"/>
                    <a:pt x="463" y="69"/>
                  </a:cubicBezTo>
                  <a:cubicBezTo>
                    <a:pt x="461" y="69"/>
                    <a:pt x="462" y="67"/>
                    <a:pt x="461" y="66"/>
                  </a:cubicBezTo>
                  <a:cubicBezTo>
                    <a:pt x="458" y="66"/>
                    <a:pt x="459" y="71"/>
                    <a:pt x="454" y="70"/>
                  </a:cubicBezTo>
                  <a:cubicBezTo>
                    <a:pt x="455" y="72"/>
                    <a:pt x="457" y="71"/>
                    <a:pt x="457" y="73"/>
                  </a:cubicBezTo>
                  <a:cubicBezTo>
                    <a:pt x="457" y="75"/>
                    <a:pt x="455" y="76"/>
                    <a:pt x="456" y="78"/>
                  </a:cubicBezTo>
                  <a:cubicBezTo>
                    <a:pt x="452" y="75"/>
                    <a:pt x="448" y="84"/>
                    <a:pt x="447" y="83"/>
                  </a:cubicBezTo>
                  <a:cubicBezTo>
                    <a:pt x="446" y="82"/>
                    <a:pt x="445" y="81"/>
                    <a:pt x="444" y="85"/>
                  </a:cubicBezTo>
                  <a:cubicBezTo>
                    <a:pt x="439" y="85"/>
                    <a:pt x="439" y="85"/>
                    <a:pt x="439" y="85"/>
                  </a:cubicBezTo>
                  <a:cubicBezTo>
                    <a:pt x="437" y="86"/>
                    <a:pt x="438" y="89"/>
                    <a:pt x="437" y="91"/>
                  </a:cubicBezTo>
                  <a:cubicBezTo>
                    <a:pt x="436" y="89"/>
                    <a:pt x="435" y="90"/>
                    <a:pt x="435" y="92"/>
                  </a:cubicBezTo>
                  <a:cubicBezTo>
                    <a:pt x="432" y="90"/>
                    <a:pt x="431" y="92"/>
                    <a:pt x="428" y="92"/>
                  </a:cubicBezTo>
                  <a:cubicBezTo>
                    <a:pt x="429" y="94"/>
                    <a:pt x="429" y="96"/>
                    <a:pt x="429" y="98"/>
                  </a:cubicBezTo>
                  <a:cubicBezTo>
                    <a:pt x="426" y="95"/>
                    <a:pt x="427" y="99"/>
                    <a:pt x="425" y="102"/>
                  </a:cubicBezTo>
                  <a:cubicBezTo>
                    <a:pt x="423" y="105"/>
                    <a:pt x="419" y="108"/>
                    <a:pt x="419" y="115"/>
                  </a:cubicBezTo>
                  <a:cubicBezTo>
                    <a:pt x="416" y="117"/>
                    <a:pt x="415" y="121"/>
                    <a:pt x="412" y="123"/>
                  </a:cubicBezTo>
                  <a:cubicBezTo>
                    <a:pt x="412" y="126"/>
                    <a:pt x="414" y="123"/>
                    <a:pt x="414" y="123"/>
                  </a:cubicBezTo>
                  <a:cubicBezTo>
                    <a:pt x="415" y="123"/>
                    <a:pt x="414" y="124"/>
                    <a:pt x="415" y="125"/>
                  </a:cubicBezTo>
                  <a:cubicBezTo>
                    <a:pt x="416" y="125"/>
                    <a:pt x="417" y="127"/>
                    <a:pt x="418" y="127"/>
                  </a:cubicBezTo>
                  <a:cubicBezTo>
                    <a:pt x="419" y="128"/>
                    <a:pt x="420" y="125"/>
                    <a:pt x="423" y="127"/>
                  </a:cubicBezTo>
                  <a:cubicBezTo>
                    <a:pt x="424" y="128"/>
                    <a:pt x="425" y="129"/>
                    <a:pt x="426" y="129"/>
                  </a:cubicBezTo>
                  <a:cubicBezTo>
                    <a:pt x="426" y="135"/>
                    <a:pt x="426" y="135"/>
                    <a:pt x="426" y="135"/>
                  </a:cubicBezTo>
                  <a:cubicBezTo>
                    <a:pt x="427" y="136"/>
                    <a:pt x="429" y="135"/>
                    <a:pt x="429" y="137"/>
                  </a:cubicBezTo>
                  <a:cubicBezTo>
                    <a:pt x="430" y="139"/>
                    <a:pt x="432" y="139"/>
                    <a:pt x="432" y="142"/>
                  </a:cubicBezTo>
                  <a:cubicBezTo>
                    <a:pt x="439" y="141"/>
                    <a:pt x="444" y="143"/>
                    <a:pt x="449" y="142"/>
                  </a:cubicBezTo>
                  <a:cubicBezTo>
                    <a:pt x="449" y="146"/>
                    <a:pt x="455" y="145"/>
                    <a:pt x="458" y="149"/>
                  </a:cubicBezTo>
                  <a:cubicBezTo>
                    <a:pt x="459" y="149"/>
                    <a:pt x="460" y="148"/>
                    <a:pt x="460" y="150"/>
                  </a:cubicBezTo>
                  <a:cubicBezTo>
                    <a:pt x="460" y="152"/>
                    <a:pt x="461" y="150"/>
                    <a:pt x="461" y="150"/>
                  </a:cubicBezTo>
                  <a:cubicBezTo>
                    <a:pt x="463" y="150"/>
                    <a:pt x="463" y="152"/>
                    <a:pt x="464" y="153"/>
                  </a:cubicBezTo>
                  <a:cubicBezTo>
                    <a:pt x="466" y="154"/>
                    <a:pt x="469" y="152"/>
                    <a:pt x="468" y="156"/>
                  </a:cubicBezTo>
                  <a:cubicBezTo>
                    <a:pt x="476" y="155"/>
                    <a:pt x="480" y="158"/>
                    <a:pt x="486" y="158"/>
                  </a:cubicBezTo>
                  <a:cubicBezTo>
                    <a:pt x="487" y="163"/>
                    <a:pt x="485" y="167"/>
                    <a:pt x="488" y="170"/>
                  </a:cubicBezTo>
                  <a:cubicBezTo>
                    <a:pt x="488" y="169"/>
                    <a:pt x="489" y="172"/>
                    <a:pt x="489" y="171"/>
                  </a:cubicBezTo>
                  <a:cubicBezTo>
                    <a:pt x="490" y="172"/>
                    <a:pt x="488" y="174"/>
                    <a:pt x="488" y="174"/>
                  </a:cubicBezTo>
                  <a:cubicBezTo>
                    <a:pt x="489" y="175"/>
                    <a:pt x="490" y="174"/>
                    <a:pt x="491" y="175"/>
                  </a:cubicBezTo>
                  <a:cubicBezTo>
                    <a:pt x="491" y="176"/>
                    <a:pt x="488" y="179"/>
                    <a:pt x="492" y="178"/>
                  </a:cubicBezTo>
                  <a:cubicBezTo>
                    <a:pt x="491" y="179"/>
                    <a:pt x="491" y="180"/>
                    <a:pt x="491" y="182"/>
                  </a:cubicBezTo>
                  <a:cubicBezTo>
                    <a:pt x="491" y="184"/>
                    <a:pt x="492" y="183"/>
                    <a:pt x="492" y="182"/>
                  </a:cubicBezTo>
                  <a:cubicBezTo>
                    <a:pt x="494" y="182"/>
                    <a:pt x="493" y="184"/>
                    <a:pt x="493" y="185"/>
                  </a:cubicBezTo>
                  <a:cubicBezTo>
                    <a:pt x="494" y="185"/>
                    <a:pt x="496" y="185"/>
                    <a:pt x="496" y="185"/>
                  </a:cubicBezTo>
                  <a:cubicBezTo>
                    <a:pt x="498" y="187"/>
                    <a:pt x="503" y="187"/>
                    <a:pt x="508" y="185"/>
                  </a:cubicBezTo>
                  <a:cubicBezTo>
                    <a:pt x="509" y="179"/>
                    <a:pt x="509" y="177"/>
                    <a:pt x="508" y="171"/>
                  </a:cubicBezTo>
                  <a:cubicBezTo>
                    <a:pt x="508" y="169"/>
                    <a:pt x="505" y="170"/>
                    <a:pt x="505" y="170"/>
                  </a:cubicBezTo>
                  <a:cubicBezTo>
                    <a:pt x="503" y="167"/>
                    <a:pt x="507" y="162"/>
                    <a:pt x="502" y="164"/>
                  </a:cubicBezTo>
                  <a:cubicBezTo>
                    <a:pt x="503" y="163"/>
                    <a:pt x="505" y="163"/>
                    <a:pt x="505" y="160"/>
                  </a:cubicBezTo>
                  <a:cubicBezTo>
                    <a:pt x="511" y="161"/>
                    <a:pt x="510" y="157"/>
                    <a:pt x="515" y="157"/>
                  </a:cubicBezTo>
                  <a:cubicBezTo>
                    <a:pt x="517" y="157"/>
                    <a:pt x="515" y="154"/>
                    <a:pt x="516" y="153"/>
                  </a:cubicBezTo>
                  <a:cubicBezTo>
                    <a:pt x="516" y="153"/>
                    <a:pt x="520" y="155"/>
                    <a:pt x="520" y="153"/>
                  </a:cubicBezTo>
                  <a:cubicBezTo>
                    <a:pt x="517" y="147"/>
                    <a:pt x="522" y="141"/>
                    <a:pt x="519" y="137"/>
                  </a:cubicBezTo>
                  <a:cubicBezTo>
                    <a:pt x="519" y="135"/>
                    <a:pt x="517" y="137"/>
                    <a:pt x="517" y="137"/>
                  </a:cubicBezTo>
                  <a:cubicBezTo>
                    <a:pt x="515" y="136"/>
                    <a:pt x="518" y="132"/>
                    <a:pt x="513" y="133"/>
                  </a:cubicBezTo>
                  <a:cubicBezTo>
                    <a:pt x="513" y="131"/>
                    <a:pt x="511" y="130"/>
                    <a:pt x="512" y="127"/>
                  </a:cubicBezTo>
                  <a:cubicBezTo>
                    <a:pt x="511" y="124"/>
                    <a:pt x="513" y="123"/>
                    <a:pt x="516" y="123"/>
                  </a:cubicBezTo>
                  <a:cubicBezTo>
                    <a:pt x="513" y="122"/>
                    <a:pt x="518" y="114"/>
                    <a:pt x="512" y="113"/>
                  </a:cubicBezTo>
                  <a:cubicBezTo>
                    <a:pt x="513" y="112"/>
                    <a:pt x="513" y="111"/>
                    <a:pt x="513" y="109"/>
                  </a:cubicBezTo>
                  <a:cubicBezTo>
                    <a:pt x="513" y="110"/>
                    <a:pt x="512" y="109"/>
                    <a:pt x="512" y="108"/>
                  </a:cubicBezTo>
                  <a:cubicBezTo>
                    <a:pt x="512" y="108"/>
                    <a:pt x="513" y="108"/>
                    <a:pt x="513" y="106"/>
                  </a:cubicBezTo>
                  <a:cubicBezTo>
                    <a:pt x="513" y="105"/>
                    <a:pt x="512" y="105"/>
                    <a:pt x="512" y="104"/>
                  </a:cubicBezTo>
                  <a:cubicBezTo>
                    <a:pt x="512" y="102"/>
                    <a:pt x="515" y="99"/>
                    <a:pt x="512" y="98"/>
                  </a:cubicBezTo>
                  <a:cubicBezTo>
                    <a:pt x="512" y="96"/>
                    <a:pt x="523" y="95"/>
                    <a:pt x="522" y="99"/>
                  </a:cubicBezTo>
                  <a:cubicBezTo>
                    <a:pt x="527" y="99"/>
                    <a:pt x="535" y="101"/>
                    <a:pt x="537" y="97"/>
                  </a:cubicBezTo>
                  <a:cubicBezTo>
                    <a:pt x="540" y="101"/>
                    <a:pt x="547" y="100"/>
                    <a:pt x="547" y="108"/>
                  </a:cubicBezTo>
                  <a:cubicBezTo>
                    <a:pt x="558" y="108"/>
                    <a:pt x="558" y="108"/>
                    <a:pt x="558" y="108"/>
                  </a:cubicBezTo>
                  <a:cubicBezTo>
                    <a:pt x="558" y="110"/>
                    <a:pt x="559" y="110"/>
                    <a:pt x="561" y="111"/>
                  </a:cubicBezTo>
                  <a:cubicBezTo>
                    <a:pt x="561" y="113"/>
                    <a:pt x="560" y="116"/>
                    <a:pt x="561" y="119"/>
                  </a:cubicBezTo>
                  <a:cubicBezTo>
                    <a:pt x="561" y="122"/>
                    <a:pt x="565" y="125"/>
                    <a:pt x="562" y="126"/>
                  </a:cubicBezTo>
                  <a:cubicBezTo>
                    <a:pt x="562" y="128"/>
                    <a:pt x="565" y="127"/>
                    <a:pt x="566" y="127"/>
                  </a:cubicBezTo>
                  <a:cubicBezTo>
                    <a:pt x="566" y="132"/>
                    <a:pt x="572" y="129"/>
                    <a:pt x="568" y="133"/>
                  </a:cubicBezTo>
                  <a:cubicBezTo>
                    <a:pt x="574" y="134"/>
                    <a:pt x="575" y="131"/>
                    <a:pt x="580" y="132"/>
                  </a:cubicBezTo>
                  <a:cubicBezTo>
                    <a:pt x="581" y="130"/>
                    <a:pt x="580" y="129"/>
                    <a:pt x="579" y="129"/>
                  </a:cubicBezTo>
                  <a:cubicBezTo>
                    <a:pt x="580" y="126"/>
                    <a:pt x="581" y="126"/>
                    <a:pt x="583" y="127"/>
                  </a:cubicBezTo>
                  <a:cubicBezTo>
                    <a:pt x="582" y="123"/>
                    <a:pt x="586" y="123"/>
                    <a:pt x="588" y="122"/>
                  </a:cubicBezTo>
                  <a:cubicBezTo>
                    <a:pt x="588" y="121"/>
                    <a:pt x="586" y="121"/>
                    <a:pt x="586" y="120"/>
                  </a:cubicBezTo>
                  <a:cubicBezTo>
                    <a:pt x="586" y="119"/>
                    <a:pt x="589" y="118"/>
                    <a:pt x="592" y="118"/>
                  </a:cubicBezTo>
                  <a:cubicBezTo>
                    <a:pt x="589" y="121"/>
                    <a:pt x="591" y="121"/>
                    <a:pt x="595" y="125"/>
                  </a:cubicBezTo>
                  <a:cubicBezTo>
                    <a:pt x="596" y="127"/>
                    <a:pt x="598" y="130"/>
                    <a:pt x="603" y="130"/>
                  </a:cubicBezTo>
                  <a:cubicBezTo>
                    <a:pt x="603" y="132"/>
                    <a:pt x="600" y="131"/>
                    <a:pt x="600" y="133"/>
                  </a:cubicBezTo>
                  <a:cubicBezTo>
                    <a:pt x="601" y="135"/>
                    <a:pt x="603" y="135"/>
                    <a:pt x="603" y="137"/>
                  </a:cubicBezTo>
                  <a:cubicBezTo>
                    <a:pt x="605" y="138"/>
                    <a:pt x="604" y="135"/>
                    <a:pt x="604" y="135"/>
                  </a:cubicBezTo>
                  <a:cubicBezTo>
                    <a:pt x="608" y="133"/>
                    <a:pt x="603" y="140"/>
                    <a:pt x="609" y="139"/>
                  </a:cubicBezTo>
                  <a:cubicBezTo>
                    <a:pt x="606" y="142"/>
                    <a:pt x="610" y="144"/>
                    <a:pt x="606" y="147"/>
                  </a:cubicBezTo>
                  <a:cubicBezTo>
                    <a:pt x="606" y="150"/>
                    <a:pt x="610" y="149"/>
                    <a:pt x="611" y="150"/>
                  </a:cubicBezTo>
                  <a:cubicBezTo>
                    <a:pt x="612" y="150"/>
                    <a:pt x="609" y="152"/>
                    <a:pt x="610" y="153"/>
                  </a:cubicBezTo>
                  <a:cubicBezTo>
                    <a:pt x="611" y="153"/>
                    <a:pt x="613" y="154"/>
                    <a:pt x="614" y="154"/>
                  </a:cubicBezTo>
                  <a:cubicBezTo>
                    <a:pt x="615" y="155"/>
                    <a:pt x="616" y="156"/>
                    <a:pt x="617" y="157"/>
                  </a:cubicBezTo>
                  <a:cubicBezTo>
                    <a:pt x="619" y="158"/>
                    <a:pt x="622" y="159"/>
                    <a:pt x="624" y="161"/>
                  </a:cubicBezTo>
                  <a:cubicBezTo>
                    <a:pt x="626" y="162"/>
                    <a:pt x="627" y="156"/>
                    <a:pt x="628" y="160"/>
                  </a:cubicBezTo>
                  <a:cubicBezTo>
                    <a:pt x="628" y="164"/>
                    <a:pt x="625" y="164"/>
                    <a:pt x="621" y="164"/>
                  </a:cubicBezTo>
                  <a:cubicBezTo>
                    <a:pt x="624" y="167"/>
                    <a:pt x="628" y="168"/>
                    <a:pt x="632" y="168"/>
                  </a:cubicBezTo>
                  <a:cubicBezTo>
                    <a:pt x="632" y="171"/>
                    <a:pt x="633" y="171"/>
                    <a:pt x="635" y="171"/>
                  </a:cubicBezTo>
                  <a:cubicBezTo>
                    <a:pt x="635" y="174"/>
                    <a:pt x="635" y="175"/>
                    <a:pt x="638" y="175"/>
                  </a:cubicBezTo>
                  <a:cubicBezTo>
                    <a:pt x="637" y="177"/>
                    <a:pt x="636" y="179"/>
                    <a:pt x="637" y="182"/>
                  </a:cubicBezTo>
                  <a:cubicBezTo>
                    <a:pt x="634" y="183"/>
                    <a:pt x="631" y="183"/>
                    <a:pt x="628" y="185"/>
                  </a:cubicBezTo>
                  <a:cubicBezTo>
                    <a:pt x="627" y="186"/>
                    <a:pt x="628" y="186"/>
                    <a:pt x="627" y="186"/>
                  </a:cubicBezTo>
                  <a:cubicBezTo>
                    <a:pt x="625" y="186"/>
                    <a:pt x="624" y="186"/>
                    <a:pt x="624" y="188"/>
                  </a:cubicBezTo>
                  <a:cubicBezTo>
                    <a:pt x="624" y="190"/>
                    <a:pt x="621" y="188"/>
                    <a:pt x="621" y="188"/>
                  </a:cubicBezTo>
                  <a:cubicBezTo>
                    <a:pt x="621" y="188"/>
                    <a:pt x="619" y="190"/>
                    <a:pt x="618" y="191"/>
                  </a:cubicBezTo>
                  <a:cubicBezTo>
                    <a:pt x="618" y="191"/>
                    <a:pt x="618" y="194"/>
                    <a:pt x="617" y="195"/>
                  </a:cubicBezTo>
                  <a:cubicBezTo>
                    <a:pt x="616" y="196"/>
                    <a:pt x="611" y="195"/>
                    <a:pt x="614" y="196"/>
                  </a:cubicBezTo>
                  <a:cubicBezTo>
                    <a:pt x="613" y="199"/>
                    <a:pt x="608" y="198"/>
                    <a:pt x="606" y="198"/>
                  </a:cubicBezTo>
                  <a:cubicBezTo>
                    <a:pt x="603" y="198"/>
                    <a:pt x="600" y="198"/>
                    <a:pt x="597" y="198"/>
                  </a:cubicBezTo>
                  <a:cubicBezTo>
                    <a:pt x="595" y="198"/>
                    <a:pt x="595" y="197"/>
                    <a:pt x="593" y="196"/>
                  </a:cubicBezTo>
                  <a:cubicBezTo>
                    <a:pt x="587" y="195"/>
                    <a:pt x="581" y="197"/>
                    <a:pt x="575" y="198"/>
                  </a:cubicBezTo>
                  <a:cubicBezTo>
                    <a:pt x="570" y="200"/>
                    <a:pt x="568" y="205"/>
                    <a:pt x="562" y="206"/>
                  </a:cubicBezTo>
                  <a:cubicBezTo>
                    <a:pt x="565" y="209"/>
                    <a:pt x="560" y="210"/>
                    <a:pt x="558" y="212"/>
                  </a:cubicBezTo>
                  <a:cubicBezTo>
                    <a:pt x="559" y="213"/>
                    <a:pt x="560" y="214"/>
                    <a:pt x="559" y="216"/>
                  </a:cubicBezTo>
                  <a:cubicBezTo>
                    <a:pt x="562" y="215"/>
                    <a:pt x="562" y="212"/>
                    <a:pt x="564" y="210"/>
                  </a:cubicBezTo>
                  <a:cubicBezTo>
                    <a:pt x="565" y="209"/>
                    <a:pt x="569" y="210"/>
                    <a:pt x="569" y="207"/>
                  </a:cubicBezTo>
                  <a:cubicBezTo>
                    <a:pt x="570" y="203"/>
                    <a:pt x="572" y="211"/>
                    <a:pt x="572" y="205"/>
                  </a:cubicBezTo>
                  <a:cubicBezTo>
                    <a:pt x="574" y="204"/>
                    <a:pt x="575" y="206"/>
                    <a:pt x="575" y="206"/>
                  </a:cubicBezTo>
                  <a:cubicBezTo>
                    <a:pt x="576" y="206"/>
                    <a:pt x="576" y="203"/>
                    <a:pt x="576" y="203"/>
                  </a:cubicBezTo>
                  <a:cubicBezTo>
                    <a:pt x="579" y="203"/>
                    <a:pt x="582" y="204"/>
                    <a:pt x="586" y="203"/>
                  </a:cubicBezTo>
                  <a:cubicBezTo>
                    <a:pt x="586" y="205"/>
                    <a:pt x="588" y="204"/>
                    <a:pt x="588" y="203"/>
                  </a:cubicBezTo>
                  <a:cubicBezTo>
                    <a:pt x="590" y="203"/>
                    <a:pt x="590" y="211"/>
                    <a:pt x="586" y="209"/>
                  </a:cubicBezTo>
                  <a:cubicBezTo>
                    <a:pt x="589" y="212"/>
                    <a:pt x="584" y="213"/>
                    <a:pt x="585" y="219"/>
                  </a:cubicBezTo>
                  <a:cubicBezTo>
                    <a:pt x="585" y="220"/>
                    <a:pt x="586" y="221"/>
                    <a:pt x="586" y="223"/>
                  </a:cubicBezTo>
                  <a:cubicBezTo>
                    <a:pt x="587" y="222"/>
                    <a:pt x="589" y="221"/>
                    <a:pt x="589" y="223"/>
                  </a:cubicBezTo>
                  <a:cubicBezTo>
                    <a:pt x="589" y="225"/>
                    <a:pt x="591" y="224"/>
                    <a:pt x="592" y="224"/>
                  </a:cubicBezTo>
                  <a:cubicBezTo>
                    <a:pt x="592" y="225"/>
                    <a:pt x="594" y="227"/>
                    <a:pt x="595" y="227"/>
                  </a:cubicBezTo>
                  <a:cubicBezTo>
                    <a:pt x="595" y="227"/>
                    <a:pt x="596" y="227"/>
                    <a:pt x="597" y="227"/>
                  </a:cubicBezTo>
                  <a:cubicBezTo>
                    <a:pt x="598" y="227"/>
                    <a:pt x="599" y="228"/>
                    <a:pt x="599" y="228"/>
                  </a:cubicBezTo>
                  <a:cubicBezTo>
                    <a:pt x="601" y="229"/>
                    <a:pt x="603" y="225"/>
                    <a:pt x="604" y="228"/>
                  </a:cubicBezTo>
                  <a:cubicBezTo>
                    <a:pt x="606" y="229"/>
                    <a:pt x="605" y="226"/>
                    <a:pt x="606" y="226"/>
                  </a:cubicBezTo>
                  <a:cubicBezTo>
                    <a:pt x="606" y="225"/>
                    <a:pt x="608" y="226"/>
                    <a:pt x="609" y="226"/>
                  </a:cubicBezTo>
                  <a:cubicBezTo>
                    <a:pt x="609" y="225"/>
                    <a:pt x="608" y="223"/>
                    <a:pt x="609" y="221"/>
                  </a:cubicBezTo>
                  <a:cubicBezTo>
                    <a:pt x="611" y="221"/>
                    <a:pt x="611" y="223"/>
                    <a:pt x="611" y="224"/>
                  </a:cubicBezTo>
                  <a:cubicBezTo>
                    <a:pt x="612" y="226"/>
                    <a:pt x="616" y="225"/>
                    <a:pt x="614" y="230"/>
                  </a:cubicBezTo>
                  <a:cubicBezTo>
                    <a:pt x="612" y="231"/>
                    <a:pt x="612" y="228"/>
                    <a:pt x="610" y="228"/>
                  </a:cubicBezTo>
                  <a:cubicBezTo>
                    <a:pt x="608" y="229"/>
                    <a:pt x="608" y="232"/>
                    <a:pt x="606" y="233"/>
                  </a:cubicBezTo>
                  <a:cubicBezTo>
                    <a:pt x="605" y="233"/>
                    <a:pt x="603" y="232"/>
                    <a:pt x="602" y="233"/>
                  </a:cubicBezTo>
                  <a:cubicBezTo>
                    <a:pt x="599" y="233"/>
                    <a:pt x="600" y="236"/>
                    <a:pt x="595" y="236"/>
                  </a:cubicBezTo>
                  <a:cubicBezTo>
                    <a:pt x="592" y="235"/>
                    <a:pt x="593" y="239"/>
                    <a:pt x="592" y="240"/>
                  </a:cubicBezTo>
                  <a:cubicBezTo>
                    <a:pt x="591" y="240"/>
                    <a:pt x="590" y="239"/>
                    <a:pt x="590" y="238"/>
                  </a:cubicBezTo>
                  <a:cubicBezTo>
                    <a:pt x="588" y="240"/>
                    <a:pt x="588" y="243"/>
                    <a:pt x="583" y="243"/>
                  </a:cubicBezTo>
                  <a:cubicBezTo>
                    <a:pt x="586" y="240"/>
                    <a:pt x="583" y="241"/>
                    <a:pt x="583" y="237"/>
                  </a:cubicBezTo>
                  <a:cubicBezTo>
                    <a:pt x="586" y="236"/>
                    <a:pt x="587" y="232"/>
                    <a:pt x="590" y="236"/>
                  </a:cubicBezTo>
                  <a:cubicBezTo>
                    <a:pt x="592" y="231"/>
                    <a:pt x="588" y="231"/>
                    <a:pt x="586" y="230"/>
                  </a:cubicBezTo>
                  <a:cubicBezTo>
                    <a:pt x="583" y="229"/>
                    <a:pt x="581" y="234"/>
                    <a:pt x="578" y="234"/>
                  </a:cubicBezTo>
                  <a:cubicBezTo>
                    <a:pt x="578" y="234"/>
                    <a:pt x="574" y="235"/>
                    <a:pt x="573" y="236"/>
                  </a:cubicBezTo>
                  <a:cubicBezTo>
                    <a:pt x="572" y="236"/>
                    <a:pt x="572" y="237"/>
                    <a:pt x="572" y="238"/>
                  </a:cubicBezTo>
                  <a:cubicBezTo>
                    <a:pt x="564" y="237"/>
                    <a:pt x="565" y="242"/>
                    <a:pt x="558" y="240"/>
                  </a:cubicBezTo>
                  <a:cubicBezTo>
                    <a:pt x="561" y="242"/>
                    <a:pt x="562" y="243"/>
                    <a:pt x="555" y="243"/>
                  </a:cubicBezTo>
                  <a:cubicBezTo>
                    <a:pt x="552" y="245"/>
                    <a:pt x="551" y="252"/>
                    <a:pt x="555" y="254"/>
                  </a:cubicBezTo>
                  <a:cubicBezTo>
                    <a:pt x="555" y="257"/>
                    <a:pt x="551" y="256"/>
                    <a:pt x="552" y="259"/>
                  </a:cubicBezTo>
                  <a:cubicBezTo>
                    <a:pt x="551" y="260"/>
                    <a:pt x="549" y="259"/>
                    <a:pt x="548" y="259"/>
                  </a:cubicBezTo>
                  <a:cubicBezTo>
                    <a:pt x="547" y="260"/>
                    <a:pt x="547" y="262"/>
                    <a:pt x="545" y="262"/>
                  </a:cubicBezTo>
                  <a:cubicBezTo>
                    <a:pt x="543" y="264"/>
                    <a:pt x="539" y="262"/>
                    <a:pt x="537" y="265"/>
                  </a:cubicBezTo>
                  <a:cubicBezTo>
                    <a:pt x="536" y="266"/>
                    <a:pt x="535" y="267"/>
                    <a:pt x="534" y="268"/>
                  </a:cubicBezTo>
                  <a:cubicBezTo>
                    <a:pt x="533" y="270"/>
                    <a:pt x="532" y="272"/>
                    <a:pt x="530" y="275"/>
                  </a:cubicBezTo>
                  <a:cubicBezTo>
                    <a:pt x="529" y="276"/>
                    <a:pt x="526" y="277"/>
                    <a:pt x="527" y="282"/>
                  </a:cubicBezTo>
                  <a:cubicBezTo>
                    <a:pt x="524" y="281"/>
                    <a:pt x="524" y="278"/>
                    <a:pt x="522" y="278"/>
                  </a:cubicBezTo>
                  <a:cubicBezTo>
                    <a:pt x="520" y="278"/>
                    <a:pt x="521" y="280"/>
                    <a:pt x="519" y="280"/>
                  </a:cubicBezTo>
                  <a:cubicBezTo>
                    <a:pt x="524" y="286"/>
                    <a:pt x="524" y="291"/>
                    <a:pt x="524" y="299"/>
                  </a:cubicBezTo>
                  <a:cubicBezTo>
                    <a:pt x="521" y="297"/>
                    <a:pt x="522" y="301"/>
                    <a:pt x="522" y="301"/>
                  </a:cubicBezTo>
                  <a:cubicBezTo>
                    <a:pt x="521" y="302"/>
                    <a:pt x="519" y="301"/>
                    <a:pt x="519" y="301"/>
                  </a:cubicBezTo>
                  <a:cubicBezTo>
                    <a:pt x="518" y="303"/>
                    <a:pt x="517" y="303"/>
                    <a:pt x="516" y="304"/>
                  </a:cubicBezTo>
                  <a:cubicBezTo>
                    <a:pt x="514" y="305"/>
                    <a:pt x="513" y="308"/>
                    <a:pt x="512" y="308"/>
                  </a:cubicBezTo>
                  <a:cubicBezTo>
                    <a:pt x="510" y="310"/>
                    <a:pt x="507" y="308"/>
                    <a:pt x="506" y="310"/>
                  </a:cubicBezTo>
                  <a:cubicBezTo>
                    <a:pt x="503" y="311"/>
                    <a:pt x="502" y="314"/>
                    <a:pt x="501" y="317"/>
                  </a:cubicBezTo>
                  <a:cubicBezTo>
                    <a:pt x="497" y="317"/>
                    <a:pt x="497" y="321"/>
                    <a:pt x="493" y="321"/>
                  </a:cubicBezTo>
                  <a:cubicBezTo>
                    <a:pt x="495" y="326"/>
                    <a:pt x="490" y="336"/>
                    <a:pt x="496" y="337"/>
                  </a:cubicBezTo>
                  <a:cubicBezTo>
                    <a:pt x="493" y="342"/>
                    <a:pt x="499" y="342"/>
                    <a:pt x="498" y="349"/>
                  </a:cubicBezTo>
                  <a:cubicBezTo>
                    <a:pt x="498" y="351"/>
                    <a:pt x="499" y="350"/>
                    <a:pt x="501" y="351"/>
                  </a:cubicBezTo>
                  <a:cubicBezTo>
                    <a:pt x="499" y="355"/>
                    <a:pt x="501" y="355"/>
                    <a:pt x="501" y="360"/>
                  </a:cubicBezTo>
                  <a:cubicBezTo>
                    <a:pt x="498" y="361"/>
                    <a:pt x="496" y="361"/>
                    <a:pt x="495" y="363"/>
                  </a:cubicBezTo>
                  <a:cubicBezTo>
                    <a:pt x="493" y="363"/>
                    <a:pt x="494" y="360"/>
                    <a:pt x="493" y="359"/>
                  </a:cubicBezTo>
                  <a:cubicBezTo>
                    <a:pt x="493" y="358"/>
                    <a:pt x="491" y="359"/>
                    <a:pt x="489" y="358"/>
                  </a:cubicBezTo>
                  <a:cubicBezTo>
                    <a:pt x="488" y="357"/>
                    <a:pt x="489" y="354"/>
                    <a:pt x="486" y="355"/>
                  </a:cubicBezTo>
                  <a:cubicBezTo>
                    <a:pt x="487" y="351"/>
                    <a:pt x="489" y="348"/>
                    <a:pt x="484" y="348"/>
                  </a:cubicBezTo>
                  <a:cubicBezTo>
                    <a:pt x="486" y="341"/>
                    <a:pt x="483" y="341"/>
                    <a:pt x="482" y="335"/>
                  </a:cubicBezTo>
                  <a:cubicBezTo>
                    <a:pt x="481" y="335"/>
                    <a:pt x="481" y="337"/>
                    <a:pt x="479" y="337"/>
                  </a:cubicBezTo>
                  <a:cubicBezTo>
                    <a:pt x="479" y="334"/>
                    <a:pt x="479" y="334"/>
                    <a:pt x="479" y="334"/>
                  </a:cubicBezTo>
                  <a:cubicBezTo>
                    <a:pt x="477" y="334"/>
                    <a:pt x="470" y="336"/>
                    <a:pt x="468" y="334"/>
                  </a:cubicBezTo>
                  <a:cubicBezTo>
                    <a:pt x="467" y="333"/>
                    <a:pt x="467" y="331"/>
                    <a:pt x="465" y="331"/>
                  </a:cubicBezTo>
                  <a:cubicBezTo>
                    <a:pt x="464" y="331"/>
                    <a:pt x="462" y="333"/>
                    <a:pt x="460" y="332"/>
                  </a:cubicBezTo>
                  <a:cubicBezTo>
                    <a:pt x="460" y="332"/>
                    <a:pt x="465" y="327"/>
                    <a:pt x="460" y="329"/>
                  </a:cubicBezTo>
                  <a:cubicBezTo>
                    <a:pt x="459" y="330"/>
                    <a:pt x="460" y="331"/>
                    <a:pt x="458" y="331"/>
                  </a:cubicBezTo>
                  <a:cubicBezTo>
                    <a:pt x="455" y="331"/>
                    <a:pt x="449" y="331"/>
                    <a:pt x="446" y="329"/>
                  </a:cubicBezTo>
                  <a:cubicBezTo>
                    <a:pt x="443" y="329"/>
                    <a:pt x="445" y="334"/>
                    <a:pt x="444" y="337"/>
                  </a:cubicBezTo>
                  <a:cubicBezTo>
                    <a:pt x="437" y="335"/>
                    <a:pt x="428" y="335"/>
                    <a:pt x="419" y="334"/>
                  </a:cubicBezTo>
                  <a:cubicBezTo>
                    <a:pt x="418" y="334"/>
                    <a:pt x="418" y="335"/>
                    <a:pt x="416" y="335"/>
                  </a:cubicBezTo>
                  <a:cubicBezTo>
                    <a:pt x="415" y="335"/>
                    <a:pt x="415" y="338"/>
                    <a:pt x="414" y="338"/>
                  </a:cubicBezTo>
                  <a:cubicBezTo>
                    <a:pt x="412" y="338"/>
                    <a:pt x="412" y="340"/>
                    <a:pt x="412" y="341"/>
                  </a:cubicBezTo>
                  <a:cubicBezTo>
                    <a:pt x="410" y="341"/>
                    <a:pt x="408" y="340"/>
                    <a:pt x="407" y="341"/>
                  </a:cubicBezTo>
                  <a:cubicBezTo>
                    <a:pt x="405" y="341"/>
                    <a:pt x="405" y="344"/>
                    <a:pt x="402" y="344"/>
                  </a:cubicBezTo>
                  <a:cubicBezTo>
                    <a:pt x="403" y="346"/>
                    <a:pt x="401" y="353"/>
                    <a:pt x="404" y="353"/>
                  </a:cubicBezTo>
                  <a:cubicBezTo>
                    <a:pt x="402" y="355"/>
                    <a:pt x="401" y="358"/>
                    <a:pt x="400" y="359"/>
                  </a:cubicBezTo>
                  <a:cubicBezTo>
                    <a:pt x="400" y="363"/>
                    <a:pt x="399" y="367"/>
                    <a:pt x="400" y="370"/>
                  </a:cubicBezTo>
                  <a:cubicBezTo>
                    <a:pt x="400" y="372"/>
                    <a:pt x="401" y="373"/>
                    <a:pt x="401" y="374"/>
                  </a:cubicBezTo>
                  <a:cubicBezTo>
                    <a:pt x="401" y="378"/>
                    <a:pt x="402" y="382"/>
                    <a:pt x="400" y="384"/>
                  </a:cubicBezTo>
                  <a:cubicBezTo>
                    <a:pt x="399" y="386"/>
                    <a:pt x="403" y="385"/>
                    <a:pt x="404" y="386"/>
                  </a:cubicBezTo>
                  <a:cubicBezTo>
                    <a:pt x="404" y="386"/>
                    <a:pt x="402" y="388"/>
                    <a:pt x="402" y="388"/>
                  </a:cubicBezTo>
                  <a:cubicBezTo>
                    <a:pt x="402" y="388"/>
                    <a:pt x="404" y="390"/>
                    <a:pt x="404" y="390"/>
                  </a:cubicBezTo>
                  <a:cubicBezTo>
                    <a:pt x="405" y="391"/>
                    <a:pt x="406" y="390"/>
                    <a:pt x="407" y="391"/>
                  </a:cubicBezTo>
                  <a:cubicBezTo>
                    <a:pt x="407" y="392"/>
                    <a:pt x="406" y="394"/>
                    <a:pt x="407" y="394"/>
                  </a:cubicBezTo>
                  <a:cubicBezTo>
                    <a:pt x="407" y="394"/>
                    <a:pt x="408" y="394"/>
                    <a:pt x="408" y="394"/>
                  </a:cubicBezTo>
                  <a:cubicBezTo>
                    <a:pt x="408" y="395"/>
                    <a:pt x="408" y="397"/>
                    <a:pt x="408" y="397"/>
                  </a:cubicBezTo>
                  <a:cubicBezTo>
                    <a:pt x="409" y="398"/>
                    <a:pt x="412" y="400"/>
                    <a:pt x="412" y="402"/>
                  </a:cubicBezTo>
                  <a:cubicBezTo>
                    <a:pt x="423" y="403"/>
                    <a:pt x="429" y="400"/>
                    <a:pt x="435" y="402"/>
                  </a:cubicBezTo>
                  <a:cubicBezTo>
                    <a:pt x="436" y="402"/>
                    <a:pt x="436" y="401"/>
                    <a:pt x="437" y="400"/>
                  </a:cubicBezTo>
                  <a:cubicBezTo>
                    <a:pt x="439" y="398"/>
                    <a:pt x="440" y="396"/>
                    <a:pt x="442" y="393"/>
                  </a:cubicBezTo>
                  <a:cubicBezTo>
                    <a:pt x="442" y="391"/>
                    <a:pt x="444" y="390"/>
                    <a:pt x="442" y="390"/>
                  </a:cubicBezTo>
                  <a:cubicBezTo>
                    <a:pt x="445" y="385"/>
                    <a:pt x="455" y="382"/>
                    <a:pt x="463" y="386"/>
                  </a:cubicBezTo>
                  <a:cubicBezTo>
                    <a:pt x="459" y="389"/>
                    <a:pt x="459" y="395"/>
                    <a:pt x="456" y="398"/>
                  </a:cubicBezTo>
                  <a:cubicBezTo>
                    <a:pt x="454" y="402"/>
                    <a:pt x="458" y="402"/>
                    <a:pt x="457" y="405"/>
                  </a:cubicBezTo>
                  <a:cubicBezTo>
                    <a:pt x="454" y="406"/>
                    <a:pt x="453" y="409"/>
                    <a:pt x="451" y="412"/>
                  </a:cubicBezTo>
                  <a:cubicBezTo>
                    <a:pt x="451" y="413"/>
                    <a:pt x="451" y="414"/>
                    <a:pt x="450" y="414"/>
                  </a:cubicBezTo>
                  <a:cubicBezTo>
                    <a:pt x="449" y="417"/>
                    <a:pt x="456" y="413"/>
                    <a:pt x="454" y="418"/>
                  </a:cubicBezTo>
                  <a:cubicBezTo>
                    <a:pt x="458" y="418"/>
                    <a:pt x="458" y="415"/>
                    <a:pt x="463" y="416"/>
                  </a:cubicBezTo>
                  <a:cubicBezTo>
                    <a:pt x="462" y="420"/>
                    <a:pt x="465" y="418"/>
                    <a:pt x="465" y="421"/>
                  </a:cubicBezTo>
                  <a:cubicBezTo>
                    <a:pt x="473" y="418"/>
                    <a:pt x="474" y="423"/>
                    <a:pt x="482" y="422"/>
                  </a:cubicBezTo>
                  <a:cubicBezTo>
                    <a:pt x="479" y="426"/>
                    <a:pt x="484" y="430"/>
                    <a:pt x="479" y="432"/>
                  </a:cubicBezTo>
                  <a:cubicBezTo>
                    <a:pt x="482" y="435"/>
                    <a:pt x="481" y="444"/>
                    <a:pt x="479" y="447"/>
                  </a:cubicBezTo>
                  <a:cubicBezTo>
                    <a:pt x="480" y="450"/>
                    <a:pt x="482" y="451"/>
                    <a:pt x="485" y="450"/>
                  </a:cubicBezTo>
                  <a:cubicBezTo>
                    <a:pt x="484" y="453"/>
                    <a:pt x="488" y="452"/>
                    <a:pt x="488" y="454"/>
                  </a:cubicBezTo>
                  <a:cubicBezTo>
                    <a:pt x="488" y="456"/>
                    <a:pt x="492" y="455"/>
                    <a:pt x="492" y="457"/>
                  </a:cubicBezTo>
                  <a:cubicBezTo>
                    <a:pt x="497" y="453"/>
                    <a:pt x="505" y="458"/>
                    <a:pt x="509" y="456"/>
                  </a:cubicBezTo>
                  <a:cubicBezTo>
                    <a:pt x="509" y="459"/>
                    <a:pt x="509" y="459"/>
                    <a:pt x="509" y="459"/>
                  </a:cubicBezTo>
                  <a:cubicBezTo>
                    <a:pt x="511" y="458"/>
                    <a:pt x="516" y="456"/>
                    <a:pt x="516" y="460"/>
                  </a:cubicBezTo>
                  <a:cubicBezTo>
                    <a:pt x="517" y="459"/>
                    <a:pt x="518" y="459"/>
                    <a:pt x="520" y="459"/>
                  </a:cubicBezTo>
                  <a:cubicBezTo>
                    <a:pt x="521" y="458"/>
                    <a:pt x="522" y="457"/>
                    <a:pt x="523" y="456"/>
                  </a:cubicBezTo>
                  <a:cubicBezTo>
                    <a:pt x="524" y="455"/>
                    <a:pt x="524" y="456"/>
                    <a:pt x="524" y="454"/>
                  </a:cubicBezTo>
                  <a:cubicBezTo>
                    <a:pt x="524" y="452"/>
                    <a:pt x="527" y="455"/>
                    <a:pt x="527" y="453"/>
                  </a:cubicBezTo>
                  <a:cubicBezTo>
                    <a:pt x="527" y="452"/>
                    <a:pt x="527" y="450"/>
                    <a:pt x="527" y="450"/>
                  </a:cubicBezTo>
                  <a:cubicBezTo>
                    <a:pt x="528" y="449"/>
                    <a:pt x="529" y="451"/>
                    <a:pt x="529" y="452"/>
                  </a:cubicBezTo>
                  <a:cubicBezTo>
                    <a:pt x="530" y="451"/>
                    <a:pt x="530" y="450"/>
                    <a:pt x="531" y="449"/>
                  </a:cubicBezTo>
                  <a:cubicBezTo>
                    <a:pt x="533" y="448"/>
                    <a:pt x="535" y="447"/>
                    <a:pt x="537" y="445"/>
                  </a:cubicBezTo>
                  <a:cubicBezTo>
                    <a:pt x="538" y="444"/>
                    <a:pt x="539" y="443"/>
                    <a:pt x="538" y="442"/>
                  </a:cubicBezTo>
                  <a:cubicBezTo>
                    <a:pt x="540" y="443"/>
                    <a:pt x="554" y="445"/>
                    <a:pt x="547" y="446"/>
                  </a:cubicBezTo>
                  <a:cubicBezTo>
                    <a:pt x="547" y="448"/>
                    <a:pt x="550" y="447"/>
                    <a:pt x="552" y="447"/>
                  </a:cubicBezTo>
                  <a:cubicBezTo>
                    <a:pt x="554" y="447"/>
                    <a:pt x="554" y="446"/>
                    <a:pt x="554" y="445"/>
                  </a:cubicBezTo>
                  <a:cubicBezTo>
                    <a:pt x="565" y="445"/>
                    <a:pt x="565" y="445"/>
                    <a:pt x="565" y="445"/>
                  </a:cubicBezTo>
                  <a:cubicBezTo>
                    <a:pt x="563" y="449"/>
                    <a:pt x="571" y="447"/>
                    <a:pt x="575" y="449"/>
                  </a:cubicBezTo>
                  <a:cubicBezTo>
                    <a:pt x="575" y="449"/>
                    <a:pt x="575" y="450"/>
                    <a:pt x="576" y="450"/>
                  </a:cubicBezTo>
                  <a:cubicBezTo>
                    <a:pt x="577" y="450"/>
                    <a:pt x="578" y="451"/>
                    <a:pt x="579" y="452"/>
                  </a:cubicBezTo>
                  <a:cubicBezTo>
                    <a:pt x="582" y="452"/>
                    <a:pt x="583" y="450"/>
                    <a:pt x="585" y="450"/>
                  </a:cubicBezTo>
                  <a:cubicBezTo>
                    <a:pt x="592" y="449"/>
                    <a:pt x="599" y="451"/>
                    <a:pt x="606" y="452"/>
                  </a:cubicBezTo>
                  <a:cubicBezTo>
                    <a:pt x="605" y="454"/>
                    <a:pt x="607" y="457"/>
                    <a:pt x="607" y="454"/>
                  </a:cubicBezTo>
                  <a:cubicBezTo>
                    <a:pt x="609" y="455"/>
                    <a:pt x="608" y="456"/>
                    <a:pt x="607" y="456"/>
                  </a:cubicBezTo>
                  <a:cubicBezTo>
                    <a:pt x="607" y="459"/>
                    <a:pt x="611" y="456"/>
                    <a:pt x="613" y="459"/>
                  </a:cubicBezTo>
                  <a:cubicBezTo>
                    <a:pt x="613" y="459"/>
                    <a:pt x="612" y="461"/>
                    <a:pt x="613" y="461"/>
                  </a:cubicBezTo>
                  <a:cubicBezTo>
                    <a:pt x="614" y="462"/>
                    <a:pt x="617" y="461"/>
                    <a:pt x="618" y="461"/>
                  </a:cubicBezTo>
                  <a:cubicBezTo>
                    <a:pt x="617" y="464"/>
                    <a:pt x="619" y="465"/>
                    <a:pt x="621" y="467"/>
                  </a:cubicBezTo>
                  <a:cubicBezTo>
                    <a:pt x="623" y="469"/>
                    <a:pt x="626" y="471"/>
                    <a:pt x="627" y="474"/>
                  </a:cubicBezTo>
                  <a:cubicBezTo>
                    <a:pt x="636" y="473"/>
                    <a:pt x="639" y="478"/>
                    <a:pt x="646" y="475"/>
                  </a:cubicBezTo>
                  <a:cubicBezTo>
                    <a:pt x="644" y="481"/>
                    <a:pt x="654" y="475"/>
                    <a:pt x="652" y="481"/>
                  </a:cubicBezTo>
                  <a:cubicBezTo>
                    <a:pt x="657" y="479"/>
                    <a:pt x="657" y="485"/>
                    <a:pt x="660" y="485"/>
                  </a:cubicBezTo>
                  <a:cubicBezTo>
                    <a:pt x="662" y="485"/>
                    <a:pt x="662" y="489"/>
                    <a:pt x="665" y="488"/>
                  </a:cubicBezTo>
                  <a:cubicBezTo>
                    <a:pt x="661" y="492"/>
                    <a:pt x="666" y="491"/>
                    <a:pt x="666" y="495"/>
                  </a:cubicBezTo>
                  <a:cubicBezTo>
                    <a:pt x="666" y="498"/>
                    <a:pt x="669" y="497"/>
                    <a:pt x="670" y="498"/>
                  </a:cubicBezTo>
                  <a:cubicBezTo>
                    <a:pt x="671" y="499"/>
                    <a:pt x="670" y="502"/>
                    <a:pt x="673" y="501"/>
                  </a:cubicBezTo>
                  <a:cubicBezTo>
                    <a:pt x="668" y="506"/>
                    <a:pt x="680" y="508"/>
                    <a:pt x="676" y="512"/>
                  </a:cubicBezTo>
                  <a:cubicBezTo>
                    <a:pt x="679" y="511"/>
                    <a:pt x="680" y="512"/>
                    <a:pt x="680" y="515"/>
                  </a:cubicBezTo>
                  <a:cubicBezTo>
                    <a:pt x="687" y="513"/>
                    <a:pt x="697" y="515"/>
                    <a:pt x="700" y="522"/>
                  </a:cubicBezTo>
                  <a:cubicBezTo>
                    <a:pt x="707" y="521"/>
                    <a:pt x="710" y="524"/>
                    <a:pt x="718" y="523"/>
                  </a:cubicBezTo>
                  <a:cubicBezTo>
                    <a:pt x="719" y="524"/>
                    <a:pt x="715" y="525"/>
                    <a:pt x="715" y="524"/>
                  </a:cubicBezTo>
                  <a:cubicBezTo>
                    <a:pt x="717" y="527"/>
                    <a:pt x="726" y="526"/>
                    <a:pt x="731" y="526"/>
                  </a:cubicBezTo>
                  <a:cubicBezTo>
                    <a:pt x="731" y="527"/>
                    <a:pt x="732" y="527"/>
                    <a:pt x="733" y="527"/>
                  </a:cubicBezTo>
                  <a:cubicBezTo>
                    <a:pt x="733" y="530"/>
                    <a:pt x="736" y="529"/>
                    <a:pt x="738" y="530"/>
                  </a:cubicBezTo>
                  <a:cubicBezTo>
                    <a:pt x="738" y="531"/>
                    <a:pt x="737" y="532"/>
                    <a:pt x="738" y="533"/>
                  </a:cubicBezTo>
                  <a:cubicBezTo>
                    <a:pt x="738" y="533"/>
                    <a:pt x="740" y="532"/>
                    <a:pt x="740" y="533"/>
                  </a:cubicBezTo>
                  <a:cubicBezTo>
                    <a:pt x="741" y="534"/>
                    <a:pt x="740" y="537"/>
                    <a:pt x="743" y="536"/>
                  </a:cubicBezTo>
                  <a:cubicBezTo>
                    <a:pt x="743" y="579"/>
                    <a:pt x="743" y="579"/>
                    <a:pt x="743" y="579"/>
                  </a:cubicBezTo>
                  <a:cubicBezTo>
                    <a:pt x="737" y="577"/>
                    <a:pt x="744" y="587"/>
                    <a:pt x="738" y="585"/>
                  </a:cubicBezTo>
                  <a:cubicBezTo>
                    <a:pt x="737" y="590"/>
                    <a:pt x="736" y="594"/>
                    <a:pt x="736" y="599"/>
                  </a:cubicBezTo>
                  <a:cubicBezTo>
                    <a:pt x="736" y="601"/>
                    <a:pt x="739" y="607"/>
                    <a:pt x="738" y="613"/>
                  </a:cubicBezTo>
                  <a:cubicBezTo>
                    <a:pt x="738" y="613"/>
                    <a:pt x="736" y="614"/>
                    <a:pt x="736" y="614"/>
                  </a:cubicBezTo>
                  <a:cubicBezTo>
                    <a:pt x="736" y="615"/>
                    <a:pt x="737" y="616"/>
                    <a:pt x="736" y="617"/>
                  </a:cubicBezTo>
                  <a:cubicBezTo>
                    <a:pt x="736" y="618"/>
                    <a:pt x="732" y="619"/>
                    <a:pt x="733" y="624"/>
                  </a:cubicBezTo>
                  <a:cubicBezTo>
                    <a:pt x="730" y="625"/>
                    <a:pt x="729" y="627"/>
                    <a:pt x="726" y="628"/>
                  </a:cubicBezTo>
                  <a:cubicBezTo>
                    <a:pt x="726" y="629"/>
                    <a:pt x="727" y="632"/>
                    <a:pt x="726" y="633"/>
                  </a:cubicBezTo>
                  <a:cubicBezTo>
                    <a:pt x="726" y="633"/>
                    <a:pt x="724" y="632"/>
                    <a:pt x="724" y="633"/>
                  </a:cubicBezTo>
                  <a:cubicBezTo>
                    <a:pt x="723" y="633"/>
                    <a:pt x="724" y="635"/>
                    <a:pt x="724" y="635"/>
                  </a:cubicBezTo>
                  <a:cubicBezTo>
                    <a:pt x="722" y="636"/>
                    <a:pt x="718" y="635"/>
                    <a:pt x="718" y="638"/>
                  </a:cubicBezTo>
                  <a:cubicBezTo>
                    <a:pt x="718" y="640"/>
                    <a:pt x="715" y="639"/>
                    <a:pt x="712" y="641"/>
                  </a:cubicBezTo>
                  <a:cubicBezTo>
                    <a:pt x="712" y="641"/>
                    <a:pt x="710" y="644"/>
                    <a:pt x="710" y="644"/>
                  </a:cubicBezTo>
                  <a:cubicBezTo>
                    <a:pt x="709" y="644"/>
                    <a:pt x="708" y="642"/>
                    <a:pt x="707" y="642"/>
                  </a:cubicBezTo>
                  <a:cubicBezTo>
                    <a:pt x="707" y="642"/>
                    <a:pt x="706" y="644"/>
                    <a:pt x="705" y="644"/>
                  </a:cubicBezTo>
                  <a:cubicBezTo>
                    <a:pt x="703" y="644"/>
                    <a:pt x="703" y="644"/>
                    <a:pt x="703" y="647"/>
                  </a:cubicBezTo>
                  <a:cubicBezTo>
                    <a:pt x="697" y="644"/>
                    <a:pt x="694" y="650"/>
                    <a:pt x="691" y="652"/>
                  </a:cubicBezTo>
                  <a:cubicBezTo>
                    <a:pt x="691" y="653"/>
                    <a:pt x="689" y="652"/>
                    <a:pt x="689" y="652"/>
                  </a:cubicBezTo>
                  <a:cubicBezTo>
                    <a:pt x="688" y="653"/>
                    <a:pt x="686" y="654"/>
                    <a:pt x="686" y="655"/>
                  </a:cubicBezTo>
                  <a:cubicBezTo>
                    <a:pt x="685" y="656"/>
                    <a:pt x="683" y="657"/>
                    <a:pt x="683" y="658"/>
                  </a:cubicBezTo>
                  <a:cubicBezTo>
                    <a:pt x="683" y="658"/>
                    <a:pt x="686" y="662"/>
                    <a:pt x="681" y="661"/>
                  </a:cubicBezTo>
                  <a:cubicBezTo>
                    <a:pt x="683" y="667"/>
                    <a:pt x="679" y="670"/>
                    <a:pt x="680" y="676"/>
                  </a:cubicBezTo>
                  <a:cubicBezTo>
                    <a:pt x="676" y="675"/>
                    <a:pt x="678" y="679"/>
                    <a:pt x="677" y="680"/>
                  </a:cubicBezTo>
                  <a:cubicBezTo>
                    <a:pt x="677" y="681"/>
                    <a:pt x="675" y="680"/>
                    <a:pt x="674" y="680"/>
                  </a:cubicBezTo>
                  <a:cubicBezTo>
                    <a:pt x="674" y="681"/>
                    <a:pt x="677" y="683"/>
                    <a:pt x="674" y="683"/>
                  </a:cubicBezTo>
                  <a:cubicBezTo>
                    <a:pt x="672" y="683"/>
                    <a:pt x="673" y="688"/>
                    <a:pt x="669" y="689"/>
                  </a:cubicBezTo>
                  <a:cubicBezTo>
                    <a:pt x="668" y="689"/>
                    <a:pt x="666" y="691"/>
                    <a:pt x="666" y="691"/>
                  </a:cubicBezTo>
                  <a:cubicBezTo>
                    <a:pt x="664" y="693"/>
                    <a:pt x="662" y="698"/>
                    <a:pt x="659" y="700"/>
                  </a:cubicBezTo>
                  <a:cubicBezTo>
                    <a:pt x="659" y="705"/>
                    <a:pt x="659" y="705"/>
                    <a:pt x="659" y="705"/>
                  </a:cubicBezTo>
                  <a:cubicBezTo>
                    <a:pt x="657" y="707"/>
                    <a:pt x="655" y="708"/>
                    <a:pt x="655" y="711"/>
                  </a:cubicBezTo>
                  <a:cubicBezTo>
                    <a:pt x="648" y="711"/>
                    <a:pt x="648" y="711"/>
                    <a:pt x="648" y="711"/>
                  </a:cubicBezTo>
                  <a:cubicBezTo>
                    <a:pt x="648" y="712"/>
                    <a:pt x="650" y="712"/>
                    <a:pt x="651" y="712"/>
                  </a:cubicBezTo>
                  <a:cubicBezTo>
                    <a:pt x="650" y="714"/>
                    <a:pt x="648" y="714"/>
                    <a:pt x="646" y="714"/>
                  </a:cubicBezTo>
                  <a:cubicBezTo>
                    <a:pt x="645" y="715"/>
                    <a:pt x="644" y="717"/>
                    <a:pt x="644" y="719"/>
                  </a:cubicBezTo>
                  <a:cubicBezTo>
                    <a:pt x="642" y="718"/>
                    <a:pt x="641" y="718"/>
                    <a:pt x="641" y="721"/>
                  </a:cubicBezTo>
                  <a:cubicBezTo>
                    <a:pt x="639" y="721"/>
                    <a:pt x="640" y="719"/>
                    <a:pt x="639" y="718"/>
                  </a:cubicBezTo>
                  <a:cubicBezTo>
                    <a:pt x="637" y="718"/>
                    <a:pt x="635" y="718"/>
                    <a:pt x="635" y="717"/>
                  </a:cubicBezTo>
                  <a:cubicBezTo>
                    <a:pt x="634" y="718"/>
                    <a:pt x="634" y="720"/>
                    <a:pt x="631" y="719"/>
                  </a:cubicBezTo>
                  <a:cubicBezTo>
                    <a:pt x="631" y="723"/>
                    <a:pt x="634" y="724"/>
                    <a:pt x="634" y="727"/>
                  </a:cubicBezTo>
                  <a:cubicBezTo>
                    <a:pt x="634" y="730"/>
                    <a:pt x="629" y="733"/>
                    <a:pt x="632" y="735"/>
                  </a:cubicBezTo>
                  <a:cubicBezTo>
                    <a:pt x="632" y="738"/>
                    <a:pt x="625" y="735"/>
                    <a:pt x="624" y="738"/>
                  </a:cubicBezTo>
                  <a:cubicBezTo>
                    <a:pt x="622" y="737"/>
                    <a:pt x="623" y="740"/>
                    <a:pt x="623" y="741"/>
                  </a:cubicBezTo>
                  <a:cubicBezTo>
                    <a:pt x="621" y="742"/>
                    <a:pt x="616" y="740"/>
                    <a:pt x="617" y="745"/>
                  </a:cubicBezTo>
                  <a:cubicBezTo>
                    <a:pt x="614" y="742"/>
                    <a:pt x="604" y="742"/>
                    <a:pt x="603" y="746"/>
                  </a:cubicBezTo>
                  <a:cubicBezTo>
                    <a:pt x="603" y="748"/>
                    <a:pt x="604" y="747"/>
                    <a:pt x="604" y="746"/>
                  </a:cubicBezTo>
                  <a:cubicBezTo>
                    <a:pt x="608" y="746"/>
                    <a:pt x="604" y="750"/>
                    <a:pt x="602" y="749"/>
                  </a:cubicBezTo>
                  <a:cubicBezTo>
                    <a:pt x="602" y="752"/>
                    <a:pt x="597" y="757"/>
                    <a:pt x="600" y="757"/>
                  </a:cubicBezTo>
                  <a:cubicBezTo>
                    <a:pt x="600" y="758"/>
                    <a:pt x="598" y="759"/>
                    <a:pt x="597" y="759"/>
                  </a:cubicBezTo>
                  <a:cubicBezTo>
                    <a:pt x="597" y="759"/>
                    <a:pt x="595" y="757"/>
                    <a:pt x="596" y="757"/>
                  </a:cubicBezTo>
                  <a:cubicBezTo>
                    <a:pt x="595" y="757"/>
                    <a:pt x="591" y="761"/>
                    <a:pt x="592" y="756"/>
                  </a:cubicBezTo>
                  <a:cubicBezTo>
                    <a:pt x="590" y="757"/>
                    <a:pt x="590" y="760"/>
                    <a:pt x="589" y="757"/>
                  </a:cubicBezTo>
                  <a:cubicBezTo>
                    <a:pt x="587" y="758"/>
                    <a:pt x="590" y="766"/>
                    <a:pt x="590" y="769"/>
                  </a:cubicBezTo>
                  <a:cubicBezTo>
                    <a:pt x="591" y="772"/>
                    <a:pt x="588" y="771"/>
                    <a:pt x="588" y="774"/>
                  </a:cubicBezTo>
                  <a:cubicBezTo>
                    <a:pt x="587" y="776"/>
                    <a:pt x="588" y="779"/>
                    <a:pt x="583" y="778"/>
                  </a:cubicBezTo>
                  <a:cubicBezTo>
                    <a:pt x="583" y="780"/>
                    <a:pt x="586" y="781"/>
                    <a:pt x="586" y="781"/>
                  </a:cubicBezTo>
                  <a:cubicBezTo>
                    <a:pt x="586" y="783"/>
                    <a:pt x="584" y="781"/>
                    <a:pt x="583" y="781"/>
                  </a:cubicBezTo>
                  <a:cubicBezTo>
                    <a:pt x="582" y="782"/>
                    <a:pt x="582" y="786"/>
                    <a:pt x="583" y="785"/>
                  </a:cubicBezTo>
                  <a:cubicBezTo>
                    <a:pt x="583" y="787"/>
                    <a:pt x="582" y="785"/>
                    <a:pt x="580" y="785"/>
                  </a:cubicBezTo>
                  <a:cubicBezTo>
                    <a:pt x="581" y="785"/>
                    <a:pt x="580" y="788"/>
                    <a:pt x="579" y="787"/>
                  </a:cubicBezTo>
                  <a:cubicBezTo>
                    <a:pt x="577" y="784"/>
                    <a:pt x="580" y="787"/>
                    <a:pt x="578" y="790"/>
                  </a:cubicBezTo>
                  <a:cubicBezTo>
                    <a:pt x="575" y="792"/>
                    <a:pt x="575" y="789"/>
                    <a:pt x="572" y="791"/>
                  </a:cubicBezTo>
                  <a:cubicBezTo>
                    <a:pt x="570" y="795"/>
                    <a:pt x="579" y="794"/>
                    <a:pt x="573" y="797"/>
                  </a:cubicBezTo>
                  <a:cubicBezTo>
                    <a:pt x="574" y="798"/>
                    <a:pt x="576" y="798"/>
                    <a:pt x="578" y="798"/>
                  </a:cubicBezTo>
                  <a:cubicBezTo>
                    <a:pt x="577" y="801"/>
                    <a:pt x="578" y="802"/>
                    <a:pt x="580" y="802"/>
                  </a:cubicBezTo>
                  <a:cubicBezTo>
                    <a:pt x="583" y="806"/>
                    <a:pt x="578" y="807"/>
                    <a:pt x="578" y="808"/>
                  </a:cubicBezTo>
                  <a:cubicBezTo>
                    <a:pt x="578" y="809"/>
                    <a:pt x="579" y="810"/>
                    <a:pt x="579" y="809"/>
                  </a:cubicBezTo>
                  <a:cubicBezTo>
                    <a:pt x="578" y="811"/>
                    <a:pt x="579" y="809"/>
                    <a:pt x="578" y="809"/>
                  </a:cubicBezTo>
                  <a:cubicBezTo>
                    <a:pt x="576" y="809"/>
                    <a:pt x="576" y="812"/>
                    <a:pt x="572" y="812"/>
                  </a:cubicBezTo>
                  <a:cubicBezTo>
                    <a:pt x="574" y="815"/>
                    <a:pt x="573" y="815"/>
                    <a:pt x="569" y="815"/>
                  </a:cubicBezTo>
                  <a:cubicBezTo>
                    <a:pt x="570" y="819"/>
                    <a:pt x="567" y="819"/>
                    <a:pt x="568" y="822"/>
                  </a:cubicBezTo>
                  <a:cubicBezTo>
                    <a:pt x="563" y="823"/>
                    <a:pt x="569" y="828"/>
                    <a:pt x="564" y="825"/>
                  </a:cubicBezTo>
                  <a:cubicBezTo>
                    <a:pt x="564" y="828"/>
                    <a:pt x="563" y="831"/>
                    <a:pt x="564" y="835"/>
                  </a:cubicBezTo>
                  <a:cubicBezTo>
                    <a:pt x="564" y="835"/>
                    <a:pt x="565" y="836"/>
                    <a:pt x="565" y="836"/>
                  </a:cubicBezTo>
                  <a:cubicBezTo>
                    <a:pt x="565" y="838"/>
                    <a:pt x="562" y="839"/>
                    <a:pt x="565" y="842"/>
                  </a:cubicBezTo>
                  <a:cubicBezTo>
                    <a:pt x="567" y="843"/>
                    <a:pt x="565" y="845"/>
                    <a:pt x="566" y="849"/>
                  </a:cubicBezTo>
                  <a:cubicBezTo>
                    <a:pt x="568" y="851"/>
                    <a:pt x="571" y="852"/>
                    <a:pt x="572" y="856"/>
                  </a:cubicBezTo>
                  <a:cubicBezTo>
                    <a:pt x="576" y="858"/>
                    <a:pt x="578" y="853"/>
                    <a:pt x="580" y="857"/>
                  </a:cubicBezTo>
                  <a:cubicBezTo>
                    <a:pt x="582" y="862"/>
                    <a:pt x="576" y="859"/>
                    <a:pt x="573" y="860"/>
                  </a:cubicBezTo>
                  <a:cubicBezTo>
                    <a:pt x="568" y="861"/>
                    <a:pt x="561" y="864"/>
                    <a:pt x="557" y="863"/>
                  </a:cubicBezTo>
                  <a:cubicBezTo>
                    <a:pt x="556" y="863"/>
                    <a:pt x="557" y="860"/>
                    <a:pt x="557" y="860"/>
                  </a:cubicBezTo>
                  <a:cubicBezTo>
                    <a:pt x="550" y="861"/>
                    <a:pt x="549" y="857"/>
                    <a:pt x="544" y="857"/>
                  </a:cubicBezTo>
                  <a:cubicBezTo>
                    <a:pt x="544" y="853"/>
                    <a:pt x="544" y="853"/>
                    <a:pt x="544" y="853"/>
                  </a:cubicBezTo>
                  <a:cubicBezTo>
                    <a:pt x="543" y="849"/>
                    <a:pt x="539" y="852"/>
                    <a:pt x="538" y="849"/>
                  </a:cubicBezTo>
                  <a:cubicBezTo>
                    <a:pt x="538" y="847"/>
                    <a:pt x="537" y="847"/>
                    <a:pt x="537" y="846"/>
                  </a:cubicBezTo>
                  <a:cubicBezTo>
                    <a:pt x="537" y="845"/>
                    <a:pt x="536" y="844"/>
                    <a:pt x="536" y="844"/>
                  </a:cubicBezTo>
                  <a:cubicBezTo>
                    <a:pt x="536" y="843"/>
                    <a:pt x="539" y="840"/>
                    <a:pt x="536" y="840"/>
                  </a:cubicBezTo>
                  <a:cubicBezTo>
                    <a:pt x="534" y="840"/>
                    <a:pt x="536" y="839"/>
                    <a:pt x="536" y="837"/>
                  </a:cubicBezTo>
                  <a:cubicBezTo>
                    <a:pt x="535" y="836"/>
                    <a:pt x="533" y="836"/>
                    <a:pt x="533" y="835"/>
                  </a:cubicBezTo>
                  <a:cubicBezTo>
                    <a:pt x="532" y="834"/>
                    <a:pt x="535" y="833"/>
                    <a:pt x="534" y="832"/>
                  </a:cubicBezTo>
                  <a:cubicBezTo>
                    <a:pt x="534" y="832"/>
                    <a:pt x="533" y="831"/>
                    <a:pt x="533" y="830"/>
                  </a:cubicBezTo>
                  <a:cubicBezTo>
                    <a:pt x="532" y="829"/>
                    <a:pt x="531" y="827"/>
                    <a:pt x="530" y="826"/>
                  </a:cubicBezTo>
                  <a:cubicBezTo>
                    <a:pt x="529" y="824"/>
                    <a:pt x="532" y="823"/>
                    <a:pt x="531" y="822"/>
                  </a:cubicBezTo>
                  <a:cubicBezTo>
                    <a:pt x="531" y="821"/>
                    <a:pt x="529" y="820"/>
                    <a:pt x="529" y="820"/>
                  </a:cubicBezTo>
                  <a:cubicBezTo>
                    <a:pt x="529" y="819"/>
                    <a:pt x="534" y="818"/>
                    <a:pt x="530" y="816"/>
                  </a:cubicBezTo>
                  <a:cubicBezTo>
                    <a:pt x="530" y="815"/>
                    <a:pt x="532" y="815"/>
                    <a:pt x="533" y="815"/>
                  </a:cubicBezTo>
                  <a:cubicBezTo>
                    <a:pt x="533" y="805"/>
                    <a:pt x="533" y="805"/>
                    <a:pt x="533" y="805"/>
                  </a:cubicBezTo>
                  <a:cubicBezTo>
                    <a:pt x="532" y="804"/>
                    <a:pt x="530" y="803"/>
                    <a:pt x="529" y="802"/>
                  </a:cubicBezTo>
                  <a:cubicBezTo>
                    <a:pt x="530" y="798"/>
                    <a:pt x="534" y="794"/>
                    <a:pt x="531" y="790"/>
                  </a:cubicBezTo>
                  <a:cubicBezTo>
                    <a:pt x="535" y="791"/>
                    <a:pt x="535" y="788"/>
                    <a:pt x="538" y="788"/>
                  </a:cubicBezTo>
                  <a:cubicBezTo>
                    <a:pt x="538" y="776"/>
                    <a:pt x="538" y="776"/>
                    <a:pt x="538" y="776"/>
                  </a:cubicBezTo>
                  <a:cubicBezTo>
                    <a:pt x="545" y="776"/>
                    <a:pt x="542" y="767"/>
                    <a:pt x="545" y="763"/>
                  </a:cubicBezTo>
                  <a:cubicBezTo>
                    <a:pt x="544" y="764"/>
                    <a:pt x="543" y="765"/>
                    <a:pt x="543" y="763"/>
                  </a:cubicBezTo>
                  <a:cubicBezTo>
                    <a:pt x="540" y="764"/>
                    <a:pt x="538" y="767"/>
                    <a:pt x="538" y="771"/>
                  </a:cubicBezTo>
                  <a:cubicBezTo>
                    <a:pt x="536" y="770"/>
                    <a:pt x="534" y="769"/>
                    <a:pt x="534" y="766"/>
                  </a:cubicBezTo>
                  <a:cubicBezTo>
                    <a:pt x="532" y="764"/>
                    <a:pt x="538" y="761"/>
                    <a:pt x="537" y="760"/>
                  </a:cubicBezTo>
                  <a:cubicBezTo>
                    <a:pt x="534" y="758"/>
                    <a:pt x="537" y="761"/>
                    <a:pt x="540" y="759"/>
                  </a:cubicBezTo>
                  <a:cubicBezTo>
                    <a:pt x="541" y="752"/>
                    <a:pt x="537" y="745"/>
                    <a:pt x="538" y="739"/>
                  </a:cubicBezTo>
                  <a:cubicBezTo>
                    <a:pt x="538" y="739"/>
                    <a:pt x="541" y="739"/>
                    <a:pt x="541" y="739"/>
                  </a:cubicBezTo>
                  <a:cubicBezTo>
                    <a:pt x="540" y="732"/>
                    <a:pt x="541" y="732"/>
                    <a:pt x="541" y="724"/>
                  </a:cubicBezTo>
                  <a:cubicBezTo>
                    <a:pt x="544" y="720"/>
                    <a:pt x="549" y="715"/>
                    <a:pt x="547" y="710"/>
                  </a:cubicBezTo>
                  <a:cubicBezTo>
                    <a:pt x="552" y="716"/>
                    <a:pt x="547" y="700"/>
                    <a:pt x="552" y="705"/>
                  </a:cubicBezTo>
                  <a:cubicBezTo>
                    <a:pt x="552" y="703"/>
                    <a:pt x="552" y="699"/>
                    <a:pt x="551" y="696"/>
                  </a:cubicBezTo>
                  <a:cubicBezTo>
                    <a:pt x="550" y="694"/>
                    <a:pt x="548" y="692"/>
                    <a:pt x="548" y="690"/>
                  </a:cubicBezTo>
                  <a:cubicBezTo>
                    <a:pt x="548" y="688"/>
                    <a:pt x="549" y="688"/>
                    <a:pt x="550" y="686"/>
                  </a:cubicBezTo>
                  <a:cubicBezTo>
                    <a:pt x="550" y="683"/>
                    <a:pt x="549" y="678"/>
                    <a:pt x="552" y="682"/>
                  </a:cubicBezTo>
                  <a:cubicBezTo>
                    <a:pt x="552" y="678"/>
                    <a:pt x="552" y="674"/>
                    <a:pt x="554" y="670"/>
                  </a:cubicBezTo>
                  <a:cubicBezTo>
                    <a:pt x="555" y="668"/>
                    <a:pt x="554" y="669"/>
                    <a:pt x="554" y="666"/>
                  </a:cubicBezTo>
                  <a:cubicBezTo>
                    <a:pt x="554" y="665"/>
                    <a:pt x="557" y="661"/>
                    <a:pt x="555" y="659"/>
                  </a:cubicBezTo>
                  <a:cubicBezTo>
                    <a:pt x="554" y="658"/>
                    <a:pt x="555" y="658"/>
                    <a:pt x="555" y="655"/>
                  </a:cubicBezTo>
                  <a:cubicBezTo>
                    <a:pt x="555" y="653"/>
                    <a:pt x="555" y="651"/>
                    <a:pt x="555" y="649"/>
                  </a:cubicBezTo>
                  <a:cubicBezTo>
                    <a:pt x="555" y="647"/>
                    <a:pt x="556" y="647"/>
                    <a:pt x="557" y="645"/>
                  </a:cubicBezTo>
                  <a:cubicBezTo>
                    <a:pt x="557" y="640"/>
                    <a:pt x="556" y="635"/>
                    <a:pt x="557" y="630"/>
                  </a:cubicBezTo>
                  <a:cubicBezTo>
                    <a:pt x="557" y="628"/>
                    <a:pt x="558" y="627"/>
                    <a:pt x="558" y="626"/>
                  </a:cubicBezTo>
                  <a:cubicBezTo>
                    <a:pt x="558" y="621"/>
                    <a:pt x="553" y="617"/>
                    <a:pt x="554" y="613"/>
                  </a:cubicBezTo>
                  <a:cubicBezTo>
                    <a:pt x="553" y="611"/>
                    <a:pt x="552" y="613"/>
                    <a:pt x="550" y="613"/>
                  </a:cubicBezTo>
                  <a:cubicBezTo>
                    <a:pt x="548" y="610"/>
                    <a:pt x="543" y="606"/>
                    <a:pt x="540" y="606"/>
                  </a:cubicBezTo>
                  <a:cubicBezTo>
                    <a:pt x="539" y="606"/>
                    <a:pt x="538" y="602"/>
                    <a:pt x="537" y="603"/>
                  </a:cubicBezTo>
                  <a:cubicBezTo>
                    <a:pt x="535" y="605"/>
                    <a:pt x="537" y="603"/>
                    <a:pt x="536" y="602"/>
                  </a:cubicBezTo>
                  <a:cubicBezTo>
                    <a:pt x="534" y="600"/>
                    <a:pt x="529" y="603"/>
                    <a:pt x="533" y="599"/>
                  </a:cubicBezTo>
                  <a:cubicBezTo>
                    <a:pt x="533" y="596"/>
                    <a:pt x="529" y="598"/>
                    <a:pt x="527" y="597"/>
                  </a:cubicBezTo>
                  <a:cubicBezTo>
                    <a:pt x="527" y="597"/>
                    <a:pt x="528" y="595"/>
                    <a:pt x="527" y="595"/>
                  </a:cubicBezTo>
                  <a:cubicBezTo>
                    <a:pt x="527" y="594"/>
                    <a:pt x="525" y="594"/>
                    <a:pt x="524" y="593"/>
                  </a:cubicBezTo>
                  <a:cubicBezTo>
                    <a:pt x="523" y="592"/>
                    <a:pt x="521" y="588"/>
                    <a:pt x="520" y="583"/>
                  </a:cubicBezTo>
                  <a:cubicBezTo>
                    <a:pt x="520" y="582"/>
                    <a:pt x="518" y="583"/>
                    <a:pt x="517" y="582"/>
                  </a:cubicBezTo>
                  <a:cubicBezTo>
                    <a:pt x="516" y="581"/>
                    <a:pt x="517" y="575"/>
                    <a:pt x="515" y="575"/>
                  </a:cubicBezTo>
                  <a:cubicBezTo>
                    <a:pt x="512" y="575"/>
                    <a:pt x="511" y="567"/>
                    <a:pt x="509" y="564"/>
                  </a:cubicBezTo>
                  <a:cubicBezTo>
                    <a:pt x="507" y="562"/>
                    <a:pt x="505" y="559"/>
                    <a:pt x="503" y="555"/>
                  </a:cubicBezTo>
                  <a:cubicBezTo>
                    <a:pt x="503" y="554"/>
                    <a:pt x="501" y="554"/>
                    <a:pt x="501" y="553"/>
                  </a:cubicBezTo>
                  <a:cubicBezTo>
                    <a:pt x="500" y="552"/>
                    <a:pt x="501" y="550"/>
                    <a:pt x="501" y="550"/>
                  </a:cubicBezTo>
                  <a:cubicBezTo>
                    <a:pt x="500" y="548"/>
                    <a:pt x="499" y="549"/>
                    <a:pt x="498" y="548"/>
                  </a:cubicBezTo>
                  <a:cubicBezTo>
                    <a:pt x="498" y="548"/>
                    <a:pt x="496" y="538"/>
                    <a:pt x="495" y="546"/>
                  </a:cubicBezTo>
                  <a:cubicBezTo>
                    <a:pt x="492" y="544"/>
                    <a:pt x="494" y="537"/>
                    <a:pt x="493" y="533"/>
                  </a:cubicBezTo>
                  <a:cubicBezTo>
                    <a:pt x="497" y="533"/>
                    <a:pt x="497" y="529"/>
                    <a:pt x="499" y="527"/>
                  </a:cubicBezTo>
                  <a:cubicBezTo>
                    <a:pt x="500" y="524"/>
                    <a:pt x="496" y="525"/>
                    <a:pt x="495" y="523"/>
                  </a:cubicBezTo>
                  <a:cubicBezTo>
                    <a:pt x="495" y="519"/>
                    <a:pt x="497" y="517"/>
                    <a:pt x="496" y="512"/>
                  </a:cubicBezTo>
                  <a:cubicBezTo>
                    <a:pt x="497" y="511"/>
                    <a:pt x="499" y="510"/>
                    <a:pt x="501" y="510"/>
                  </a:cubicBezTo>
                  <a:cubicBezTo>
                    <a:pt x="501" y="509"/>
                    <a:pt x="500" y="507"/>
                    <a:pt x="501" y="506"/>
                  </a:cubicBezTo>
                  <a:cubicBezTo>
                    <a:pt x="501" y="506"/>
                    <a:pt x="503" y="507"/>
                    <a:pt x="503" y="506"/>
                  </a:cubicBezTo>
                  <a:cubicBezTo>
                    <a:pt x="504" y="506"/>
                    <a:pt x="503" y="505"/>
                    <a:pt x="503" y="505"/>
                  </a:cubicBezTo>
                  <a:cubicBezTo>
                    <a:pt x="504" y="505"/>
                    <a:pt x="507" y="502"/>
                    <a:pt x="506" y="502"/>
                  </a:cubicBezTo>
                  <a:cubicBezTo>
                    <a:pt x="506" y="502"/>
                    <a:pt x="505" y="502"/>
                    <a:pt x="505" y="502"/>
                  </a:cubicBezTo>
                  <a:cubicBezTo>
                    <a:pt x="505" y="502"/>
                    <a:pt x="505" y="500"/>
                    <a:pt x="506" y="501"/>
                  </a:cubicBezTo>
                  <a:cubicBezTo>
                    <a:pt x="509" y="504"/>
                    <a:pt x="507" y="498"/>
                    <a:pt x="510" y="498"/>
                  </a:cubicBezTo>
                  <a:cubicBezTo>
                    <a:pt x="513" y="498"/>
                    <a:pt x="511" y="495"/>
                    <a:pt x="513" y="492"/>
                  </a:cubicBezTo>
                  <a:cubicBezTo>
                    <a:pt x="513" y="493"/>
                    <a:pt x="520" y="487"/>
                    <a:pt x="516" y="484"/>
                  </a:cubicBezTo>
                  <a:cubicBezTo>
                    <a:pt x="514" y="482"/>
                    <a:pt x="516" y="483"/>
                    <a:pt x="516" y="481"/>
                  </a:cubicBezTo>
                  <a:cubicBezTo>
                    <a:pt x="516" y="478"/>
                    <a:pt x="513" y="468"/>
                    <a:pt x="515" y="464"/>
                  </a:cubicBezTo>
                  <a:cubicBezTo>
                    <a:pt x="508" y="465"/>
                    <a:pt x="508" y="460"/>
                    <a:pt x="501" y="461"/>
                  </a:cubicBezTo>
                  <a:cubicBezTo>
                    <a:pt x="498" y="463"/>
                    <a:pt x="501" y="463"/>
                    <a:pt x="499" y="467"/>
                  </a:cubicBezTo>
                  <a:cubicBezTo>
                    <a:pt x="492" y="467"/>
                    <a:pt x="489" y="463"/>
                    <a:pt x="482" y="463"/>
                  </a:cubicBezTo>
                  <a:cubicBezTo>
                    <a:pt x="482" y="460"/>
                    <a:pt x="478" y="461"/>
                    <a:pt x="479" y="457"/>
                  </a:cubicBezTo>
                  <a:cubicBezTo>
                    <a:pt x="478" y="456"/>
                    <a:pt x="475" y="457"/>
                    <a:pt x="474" y="456"/>
                  </a:cubicBezTo>
                  <a:cubicBezTo>
                    <a:pt x="473" y="455"/>
                    <a:pt x="474" y="453"/>
                    <a:pt x="474" y="453"/>
                  </a:cubicBezTo>
                  <a:cubicBezTo>
                    <a:pt x="473" y="452"/>
                    <a:pt x="471" y="453"/>
                    <a:pt x="471" y="453"/>
                  </a:cubicBezTo>
                  <a:cubicBezTo>
                    <a:pt x="470" y="452"/>
                    <a:pt x="471" y="449"/>
                    <a:pt x="468" y="449"/>
                  </a:cubicBezTo>
                  <a:cubicBezTo>
                    <a:pt x="468" y="445"/>
                    <a:pt x="471" y="446"/>
                    <a:pt x="468" y="443"/>
                  </a:cubicBezTo>
                  <a:cubicBezTo>
                    <a:pt x="468" y="442"/>
                    <a:pt x="467" y="442"/>
                    <a:pt x="467" y="443"/>
                  </a:cubicBezTo>
                  <a:cubicBezTo>
                    <a:pt x="465" y="442"/>
                    <a:pt x="464" y="439"/>
                    <a:pt x="460" y="439"/>
                  </a:cubicBezTo>
                  <a:cubicBezTo>
                    <a:pt x="462" y="434"/>
                    <a:pt x="455" y="438"/>
                    <a:pt x="457" y="433"/>
                  </a:cubicBezTo>
                  <a:cubicBezTo>
                    <a:pt x="456" y="433"/>
                    <a:pt x="448" y="433"/>
                    <a:pt x="450" y="433"/>
                  </a:cubicBezTo>
                  <a:cubicBezTo>
                    <a:pt x="448" y="433"/>
                    <a:pt x="450" y="431"/>
                    <a:pt x="449" y="431"/>
                  </a:cubicBezTo>
                  <a:cubicBezTo>
                    <a:pt x="448" y="430"/>
                    <a:pt x="446" y="431"/>
                    <a:pt x="446" y="431"/>
                  </a:cubicBezTo>
                  <a:cubicBezTo>
                    <a:pt x="445" y="430"/>
                    <a:pt x="442" y="428"/>
                    <a:pt x="437" y="429"/>
                  </a:cubicBezTo>
                  <a:cubicBezTo>
                    <a:pt x="439" y="424"/>
                    <a:pt x="434" y="427"/>
                    <a:pt x="432" y="425"/>
                  </a:cubicBezTo>
                  <a:cubicBezTo>
                    <a:pt x="431" y="425"/>
                    <a:pt x="432" y="423"/>
                    <a:pt x="432" y="422"/>
                  </a:cubicBezTo>
                  <a:cubicBezTo>
                    <a:pt x="431" y="422"/>
                    <a:pt x="429" y="423"/>
                    <a:pt x="429" y="422"/>
                  </a:cubicBezTo>
                  <a:cubicBezTo>
                    <a:pt x="429" y="422"/>
                    <a:pt x="429" y="420"/>
                    <a:pt x="429" y="419"/>
                  </a:cubicBezTo>
                  <a:cubicBezTo>
                    <a:pt x="429" y="419"/>
                    <a:pt x="427" y="420"/>
                    <a:pt x="426" y="419"/>
                  </a:cubicBezTo>
                  <a:cubicBezTo>
                    <a:pt x="426" y="419"/>
                    <a:pt x="427" y="417"/>
                    <a:pt x="426" y="416"/>
                  </a:cubicBezTo>
                  <a:cubicBezTo>
                    <a:pt x="425" y="416"/>
                    <a:pt x="425" y="418"/>
                    <a:pt x="425" y="418"/>
                  </a:cubicBezTo>
                  <a:cubicBezTo>
                    <a:pt x="424" y="418"/>
                    <a:pt x="421" y="416"/>
                    <a:pt x="421" y="415"/>
                  </a:cubicBezTo>
                  <a:cubicBezTo>
                    <a:pt x="419" y="417"/>
                    <a:pt x="418" y="415"/>
                    <a:pt x="416" y="415"/>
                  </a:cubicBezTo>
                  <a:cubicBezTo>
                    <a:pt x="414" y="415"/>
                    <a:pt x="412" y="418"/>
                    <a:pt x="409" y="418"/>
                  </a:cubicBezTo>
                  <a:cubicBezTo>
                    <a:pt x="406" y="418"/>
                    <a:pt x="406" y="417"/>
                    <a:pt x="404" y="416"/>
                  </a:cubicBezTo>
                  <a:cubicBezTo>
                    <a:pt x="400" y="416"/>
                    <a:pt x="401" y="419"/>
                    <a:pt x="398" y="416"/>
                  </a:cubicBezTo>
                  <a:cubicBezTo>
                    <a:pt x="396" y="415"/>
                    <a:pt x="395" y="417"/>
                    <a:pt x="391" y="415"/>
                  </a:cubicBezTo>
                  <a:cubicBezTo>
                    <a:pt x="390" y="415"/>
                    <a:pt x="390" y="413"/>
                    <a:pt x="390" y="412"/>
                  </a:cubicBezTo>
                  <a:cubicBezTo>
                    <a:pt x="389" y="412"/>
                    <a:pt x="388" y="412"/>
                    <a:pt x="387" y="412"/>
                  </a:cubicBezTo>
                  <a:cubicBezTo>
                    <a:pt x="385" y="412"/>
                    <a:pt x="379" y="411"/>
                    <a:pt x="383" y="408"/>
                  </a:cubicBezTo>
                  <a:cubicBezTo>
                    <a:pt x="379" y="408"/>
                    <a:pt x="378" y="405"/>
                    <a:pt x="374" y="405"/>
                  </a:cubicBezTo>
                  <a:cubicBezTo>
                    <a:pt x="374" y="404"/>
                    <a:pt x="373" y="403"/>
                    <a:pt x="373" y="401"/>
                  </a:cubicBezTo>
                  <a:cubicBezTo>
                    <a:pt x="367" y="400"/>
                    <a:pt x="365" y="396"/>
                    <a:pt x="359" y="395"/>
                  </a:cubicBezTo>
                  <a:cubicBezTo>
                    <a:pt x="358" y="391"/>
                    <a:pt x="355" y="388"/>
                    <a:pt x="356" y="381"/>
                  </a:cubicBezTo>
                  <a:cubicBezTo>
                    <a:pt x="356" y="376"/>
                    <a:pt x="348" y="379"/>
                    <a:pt x="352" y="373"/>
                  </a:cubicBezTo>
                  <a:cubicBezTo>
                    <a:pt x="350" y="373"/>
                    <a:pt x="349" y="373"/>
                    <a:pt x="349" y="374"/>
                  </a:cubicBezTo>
                  <a:cubicBezTo>
                    <a:pt x="347" y="374"/>
                    <a:pt x="348" y="372"/>
                    <a:pt x="348" y="372"/>
                  </a:cubicBezTo>
                  <a:cubicBezTo>
                    <a:pt x="347" y="370"/>
                    <a:pt x="344" y="370"/>
                    <a:pt x="343" y="367"/>
                  </a:cubicBezTo>
                  <a:cubicBezTo>
                    <a:pt x="343" y="366"/>
                    <a:pt x="341" y="366"/>
                    <a:pt x="339" y="366"/>
                  </a:cubicBezTo>
                  <a:cubicBezTo>
                    <a:pt x="339" y="365"/>
                    <a:pt x="341" y="364"/>
                    <a:pt x="341" y="363"/>
                  </a:cubicBezTo>
                  <a:cubicBezTo>
                    <a:pt x="341" y="363"/>
                    <a:pt x="339" y="360"/>
                    <a:pt x="339" y="360"/>
                  </a:cubicBezTo>
                  <a:cubicBezTo>
                    <a:pt x="339" y="360"/>
                    <a:pt x="337" y="361"/>
                    <a:pt x="336" y="360"/>
                  </a:cubicBezTo>
                  <a:cubicBezTo>
                    <a:pt x="335" y="359"/>
                    <a:pt x="336" y="357"/>
                    <a:pt x="335" y="356"/>
                  </a:cubicBezTo>
                  <a:cubicBezTo>
                    <a:pt x="332" y="353"/>
                    <a:pt x="328" y="352"/>
                    <a:pt x="327" y="346"/>
                  </a:cubicBezTo>
                  <a:cubicBezTo>
                    <a:pt x="324" y="344"/>
                    <a:pt x="324" y="347"/>
                    <a:pt x="321" y="345"/>
                  </a:cubicBezTo>
                  <a:cubicBezTo>
                    <a:pt x="322" y="342"/>
                    <a:pt x="319" y="342"/>
                    <a:pt x="318" y="341"/>
                  </a:cubicBezTo>
                  <a:cubicBezTo>
                    <a:pt x="317" y="338"/>
                    <a:pt x="318" y="334"/>
                    <a:pt x="314" y="334"/>
                  </a:cubicBezTo>
                  <a:cubicBezTo>
                    <a:pt x="315" y="327"/>
                    <a:pt x="311" y="324"/>
                    <a:pt x="307" y="322"/>
                  </a:cubicBezTo>
                  <a:cubicBezTo>
                    <a:pt x="306" y="324"/>
                    <a:pt x="305" y="325"/>
                    <a:pt x="304" y="327"/>
                  </a:cubicBezTo>
                  <a:cubicBezTo>
                    <a:pt x="303" y="330"/>
                    <a:pt x="307" y="331"/>
                    <a:pt x="308" y="332"/>
                  </a:cubicBezTo>
                  <a:cubicBezTo>
                    <a:pt x="309" y="333"/>
                    <a:pt x="308" y="335"/>
                    <a:pt x="308" y="335"/>
                  </a:cubicBezTo>
                  <a:cubicBezTo>
                    <a:pt x="308" y="335"/>
                    <a:pt x="310" y="335"/>
                    <a:pt x="310" y="335"/>
                  </a:cubicBezTo>
                  <a:cubicBezTo>
                    <a:pt x="311" y="337"/>
                    <a:pt x="309" y="341"/>
                    <a:pt x="311" y="341"/>
                  </a:cubicBezTo>
                  <a:cubicBezTo>
                    <a:pt x="313" y="341"/>
                    <a:pt x="312" y="344"/>
                    <a:pt x="314" y="348"/>
                  </a:cubicBezTo>
                  <a:cubicBezTo>
                    <a:pt x="314" y="348"/>
                    <a:pt x="315" y="348"/>
                    <a:pt x="315" y="349"/>
                  </a:cubicBezTo>
                  <a:cubicBezTo>
                    <a:pt x="315" y="352"/>
                    <a:pt x="319" y="351"/>
                    <a:pt x="318" y="356"/>
                  </a:cubicBezTo>
                  <a:cubicBezTo>
                    <a:pt x="318" y="358"/>
                    <a:pt x="321" y="357"/>
                    <a:pt x="322" y="358"/>
                  </a:cubicBezTo>
                  <a:cubicBezTo>
                    <a:pt x="321" y="359"/>
                    <a:pt x="324" y="360"/>
                    <a:pt x="324" y="360"/>
                  </a:cubicBezTo>
                  <a:cubicBezTo>
                    <a:pt x="324" y="362"/>
                    <a:pt x="322" y="363"/>
                    <a:pt x="322" y="363"/>
                  </a:cubicBezTo>
                  <a:cubicBezTo>
                    <a:pt x="323" y="365"/>
                    <a:pt x="327" y="365"/>
                    <a:pt x="325" y="369"/>
                  </a:cubicBezTo>
                  <a:cubicBezTo>
                    <a:pt x="323" y="367"/>
                    <a:pt x="323" y="365"/>
                    <a:pt x="318" y="366"/>
                  </a:cubicBezTo>
                  <a:cubicBezTo>
                    <a:pt x="320" y="360"/>
                    <a:pt x="315" y="362"/>
                    <a:pt x="315" y="358"/>
                  </a:cubicBezTo>
                  <a:cubicBezTo>
                    <a:pt x="315" y="355"/>
                    <a:pt x="313" y="355"/>
                    <a:pt x="311" y="353"/>
                  </a:cubicBezTo>
                  <a:cubicBezTo>
                    <a:pt x="310" y="352"/>
                    <a:pt x="309" y="351"/>
                    <a:pt x="308" y="349"/>
                  </a:cubicBezTo>
                  <a:cubicBezTo>
                    <a:pt x="306" y="349"/>
                    <a:pt x="304" y="348"/>
                    <a:pt x="303" y="346"/>
                  </a:cubicBezTo>
                  <a:cubicBezTo>
                    <a:pt x="303" y="343"/>
                    <a:pt x="304" y="345"/>
                    <a:pt x="306" y="345"/>
                  </a:cubicBezTo>
                  <a:cubicBezTo>
                    <a:pt x="307" y="339"/>
                    <a:pt x="301" y="340"/>
                    <a:pt x="301" y="335"/>
                  </a:cubicBezTo>
                  <a:cubicBezTo>
                    <a:pt x="299" y="334"/>
                    <a:pt x="298" y="332"/>
                    <a:pt x="294" y="332"/>
                  </a:cubicBezTo>
                  <a:cubicBezTo>
                    <a:pt x="295" y="329"/>
                    <a:pt x="297" y="329"/>
                    <a:pt x="294" y="325"/>
                  </a:cubicBezTo>
                  <a:cubicBezTo>
                    <a:pt x="294" y="325"/>
                    <a:pt x="293" y="324"/>
                    <a:pt x="293" y="324"/>
                  </a:cubicBezTo>
                  <a:cubicBezTo>
                    <a:pt x="291" y="321"/>
                    <a:pt x="293" y="316"/>
                    <a:pt x="286" y="317"/>
                  </a:cubicBezTo>
                  <a:cubicBezTo>
                    <a:pt x="287" y="315"/>
                    <a:pt x="287" y="314"/>
                    <a:pt x="286" y="313"/>
                  </a:cubicBezTo>
                  <a:cubicBezTo>
                    <a:pt x="286" y="312"/>
                    <a:pt x="285" y="310"/>
                    <a:pt x="284" y="310"/>
                  </a:cubicBezTo>
                  <a:cubicBezTo>
                    <a:pt x="284" y="310"/>
                    <a:pt x="281" y="310"/>
                    <a:pt x="280" y="310"/>
                  </a:cubicBezTo>
                  <a:cubicBezTo>
                    <a:pt x="279" y="309"/>
                    <a:pt x="283" y="308"/>
                    <a:pt x="283" y="308"/>
                  </a:cubicBezTo>
                  <a:cubicBezTo>
                    <a:pt x="282" y="305"/>
                    <a:pt x="274" y="304"/>
                    <a:pt x="270" y="303"/>
                  </a:cubicBezTo>
                  <a:cubicBezTo>
                    <a:pt x="270" y="302"/>
                    <a:pt x="270" y="301"/>
                    <a:pt x="269" y="300"/>
                  </a:cubicBezTo>
                  <a:cubicBezTo>
                    <a:pt x="268" y="298"/>
                    <a:pt x="267" y="297"/>
                    <a:pt x="266" y="296"/>
                  </a:cubicBezTo>
                  <a:cubicBezTo>
                    <a:pt x="265" y="295"/>
                    <a:pt x="265" y="291"/>
                    <a:pt x="263" y="287"/>
                  </a:cubicBezTo>
                  <a:cubicBezTo>
                    <a:pt x="263" y="287"/>
                    <a:pt x="261" y="287"/>
                    <a:pt x="261" y="286"/>
                  </a:cubicBezTo>
                  <a:cubicBezTo>
                    <a:pt x="260" y="284"/>
                    <a:pt x="261" y="281"/>
                    <a:pt x="258" y="282"/>
                  </a:cubicBezTo>
                  <a:cubicBezTo>
                    <a:pt x="258" y="277"/>
                    <a:pt x="255" y="273"/>
                    <a:pt x="252" y="269"/>
                  </a:cubicBezTo>
                  <a:cubicBezTo>
                    <a:pt x="251" y="268"/>
                    <a:pt x="251" y="264"/>
                    <a:pt x="248" y="265"/>
                  </a:cubicBezTo>
                  <a:cubicBezTo>
                    <a:pt x="250" y="249"/>
                    <a:pt x="248" y="239"/>
                    <a:pt x="248" y="219"/>
                  </a:cubicBezTo>
                  <a:cubicBezTo>
                    <a:pt x="248" y="218"/>
                    <a:pt x="247" y="217"/>
                    <a:pt x="247" y="216"/>
                  </a:cubicBezTo>
                  <a:cubicBezTo>
                    <a:pt x="246" y="215"/>
                    <a:pt x="245" y="214"/>
                    <a:pt x="244" y="213"/>
                  </a:cubicBezTo>
                  <a:cubicBezTo>
                    <a:pt x="243" y="213"/>
                    <a:pt x="243" y="211"/>
                    <a:pt x="241" y="212"/>
                  </a:cubicBezTo>
                  <a:cubicBezTo>
                    <a:pt x="240" y="205"/>
                    <a:pt x="234" y="201"/>
                    <a:pt x="230" y="196"/>
                  </a:cubicBezTo>
                  <a:cubicBezTo>
                    <a:pt x="229" y="196"/>
                    <a:pt x="228" y="195"/>
                    <a:pt x="228" y="193"/>
                  </a:cubicBezTo>
                  <a:cubicBezTo>
                    <a:pt x="229" y="194"/>
                    <a:pt x="232" y="196"/>
                    <a:pt x="233" y="193"/>
                  </a:cubicBezTo>
                  <a:cubicBezTo>
                    <a:pt x="235" y="193"/>
                    <a:pt x="234" y="197"/>
                    <a:pt x="238" y="196"/>
                  </a:cubicBezTo>
                  <a:cubicBezTo>
                    <a:pt x="239" y="197"/>
                    <a:pt x="240" y="199"/>
                    <a:pt x="240" y="202"/>
                  </a:cubicBezTo>
                  <a:cubicBezTo>
                    <a:pt x="247" y="201"/>
                    <a:pt x="248" y="205"/>
                    <a:pt x="252" y="207"/>
                  </a:cubicBezTo>
                  <a:cubicBezTo>
                    <a:pt x="251" y="212"/>
                    <a:pt x="254" y="214"/>
                    <a:pt x="256" y="216"/>
                  </a:cubicBezTo>
                  <a:cubicBezTo>
                    <a:pt x="258" y="216"/>
                    <a:pt x="258" y="213"/>
                    <a:pt x="258" y="212"/>
                  </a:cubicBezTo>
                  <a:cubicBezTo>
                    <a:pt x="258" y="210"/>
                    <a:pt x="255" y="210"/>
                    <a:pt x="255" y="209"/>
                  </a:cubicBezTo>
                  <a:cubicBezTo>
                    <a:pt x="254" y="206"/>
                    <a:pt x="254" y="205"/>
                    <a:pt x="254" y="203"/>
                  </a:cubicBezTo>
                  <a:cubicBezTo>
                    <a:pt x="253" y="203"/>
                    <a:pt x="252" y="202"/>
                    <a:pt x="252" y="202"/>
                  </a:cubicBezTo>
                  <a:cubicBezTo>
                    <a:pt x="252" y="201"/>
                    <a:pt x="253" y="200"/>
                    <a:pt x="254" y="200"/>
                  </a:cubicBezTo>
                  <a:cubicBezTo>
                    <a:pt x="252" y="197"/>
                    <a:pt x="249" y="198"/>
                    <a:pt x="249" y="195"/>
                  </a:cubicBezTo>
                  <a:cubicBezTo>
                    <a:pt x="243" y="196"/>
                    <a:pt x="242" y="190"/>
                    <a:pt x="235" y="191"/>
                  </a:cubicBezTo>
                  <a:cubicBezTo>
                    <a:pt x="237" y="186"/>
                    <a:pt x="231" y="190"/>
                    <a:pt x="233" y="185"/>
                  </a:cubicBezTo>
                  <a:cubicBezTo>
                    <a:pt x="231" y="183"/>
                    <a:pt x="229" y="185"/>
                    <a:pt x="227" y="182"/>
                  </a:cubicBezTo>
                  <a:cubicBezTo>
                    <a:pt x="227" y="181"/>
                    <a:pt x="229" y="181"/>
                    <a:pt x="230" y="181"/>
                  </a:cubicBezTo>
                  <a:cubicBezTo>
                    <a:pt x="232" y="177"/>
                    <a:pt x="225" y="179"/>
                    <a:pt x="226" y="179"/>
                  </a:cubicBezTo>
                  <a:cubicBezTo>
                    <a:pt x="224" y="179"/>
                    <a:pt x="225" y="177"/>
                    <a:pt x="224" y="177"/>
                  </a:cubicBezTo>
                  <a:cubicBezTo>
                    <a:pt x="224" y="176"/>
                    <a:pt x="221" y="177"/>
                    <a:pt x="221" y="177"/>
                  </a:cubicBezTo>
                  <a:cubicBezTo>
                    <a:pt x="221" y="176"/>
                    <a:pt x="223" y="175"/>
                    <a:pt x="223" y="174"/>
                  </a:cubicBezTo>
                  <a:cubicBezTo>
                    <a:pt x="222" y="172"/>
                    <a:pt x="221" y="174"/>
                    <a:pt x="219" y="174"/>
                  </a:cubicBezTo>
                  <a:cubicBezTo>
                    <a:pt x="216" y="172"/>
                    <a:pt x="217" y="168"/>
                    <a:pt x="216" y="167"/>
                  </a:cubicBezTo>
                  <a:cubicBezTo>
                    <a:pt x="215" y="166"/>
                    <a:pt x="214" y="165"/>
                    <a:pt x="212" y="165"/>
                  </a:cubicBezTo>
                  <a:cubicBezTo>
                    <a:pt x="217" y="157"/>
                    <a:pt x="200" y="163"/>
                    <a:pt x="202" y="154"/>
                  </a:cubicBezTo>
                  <a:cubicBezTo>
                    <a:pt x="206" y="154"/>
                    <a:pt x="206" y="154"/>
                    <a:pt x="206" y="154"/>
                  </a:cubicBezTo>
                  <a:cubicBezTo>
                    <a:pt x="206" y="151"/>
                    <a:pt x="200" y="155"/>
                    <a:pt x="202" y="150"/>
                  </a:cubicBezTo>
                  <a:cubicBezTo>
                    <a:pt x="193" y="150"/>
                    <a:pt x="193" y="150"/>
                    <a:pt x="193" y="150"/>
                  </a:cubicBezTo>
                  <a:cubicBezTo>
                    <a:pt x="196" y="148"/>
                    <a:pt x="192" y="146"/>
                    <a:pt x="195" y="146"/>
                  </a:cubicBezTo>
                  <a:cubicBezTo>
                    <a:pt x="195" y="143"/>
                    <a:pt x="191" y="143"/>
                    <a:pt x="192" y="144"/>
                  </a:cubicBezTo>
                  <a:cubicBezTo>
                    <a:pt x="189" y="142"/>
                    <a:pt x="192" y="141"/>
                    <a:pt x="189" y="137"/>
                  </a:cubicBezTo>
                  <a:cubicBezTo>
                    <a:pt x="181" y="137"/>
                    <a:pt x="181" y="137"/>
                    <a:pt x="181" y="137"/>
                  </a:cubicBezTo>
                  <a:cubicBezTo>
                    <a:pt x="181" y="135"/>
                    <a:pt x="183" y="134"/>
                    <a:pt x="183" y="132"/>
                  </a:cubicBezTo>
                  <a:cubicBezTo>
                    <a:pt x="182" y="129"/>
                    <a:pt x="179" y="131"/>
                    <a:pt x="182" y="127"/>
                  </a:cubicBezTo>
                  <a:cubicBezTo>
                    <a:pt x="177" y="128"/>
                    <a:pt x="174" y="130"/>
                    <a:pt x="168" y="129"/>
                  </a:cubicBezTo>
                  <a:cubicBezTo>
                    <a:pt x="168" y="125"/>
                    <a:pt x="165" y="123"/>
                    <a:pt x="161" y="122"/>
                  </a:cubicBezTo>
                  <a:cubicBezTo>
                    <a:pt x="160" y="121"/>
                    <a:pt x="158" y="121"/>
                    <a:pt x="157" y="120"/>
                  </a:cubicBezTo>
                  <a:cubicBezTo>
                    <a:pt x="156" y="120"/>
                    <a:pt x="157" y="118"/>
                    <a:pt x="157" y="118"/>
                  </a:cubicBezTo>
                  <a:cubicBezTo>
                    <a:pt x="156" y="117"/>
                    <a:pt x="153" y="118"/>
                    <a:pt x="154" y="116"/>
                  </a:cubicBezTo>
                  <a:cubicBezTo>
                    <a:pt x="149" y="114"/>
                    <a:pt x="140" y="119"/>
                    <a:pt x="137" y="116"/>
                  </a:cubicBezTo>
                  <a:cubicBezTo>
                    <a:pt x="137" y="116"/>
                    <a:pt x="137" y="115"/>
                    <a:pt x="137" y="115"/>
                  </a:cubicBezTo>
                  <a:cubicBezTo>
                    <a:pt x="136" y="115"/>
                    <a:pt x="134" y="116"/>
                    <a:pt x="134" y="116"/>
                  </a:cubicBezTo>
                  <a:cubicBezTo>
                    <a:pt x="133" y="116"/>
                    <a:pt x="133" y="112"/>
                    <a:pt x="127" y="113"/>
                  </a:cubicBezTo>
                  <a:cubicBezTo>
                    <a:pt x="127" y="110"/>
                    <a:pt x="121" y="111"/>
                    <a:pt x="125" y="108"/>
                  </a:cubicBezTo>
                  <a:cubicBezTo>
                    <a:pt x="123" y="108"/>
                    <a:pt x="123" y="109"/>
                    <a:pt x="122" y="109"/>
                  </a:cubicBezTo>
                  <a:cubicBezTo>
                    <a:pt x="121" y="109"/>
                    <a:pt x="120" y="108"/>
                    <a:pt x="120" y="108"/>
                  </a:cubicBezTo>
                  <a:cubicBezTo>
                    <a:pt x="117" y="108"/>
                    <a:pt x="116" y="111"/>
                    <a:pt x="113" y="109"/>
                  </a:cubicBezTo>
                  <a:cubicBezTo>
                    <a:pt x="110" y="109"/>
                    <a:pt x="113" y="114"/>
                    <a:pt x="112" y="116"/>
                  </a:cubicBezTo>
                  <a:cubicBezTo>
                    <a:pt x="111" y="116"/>
                    <a:pt x="110" y="115"/>
                    <a:pt x="108" y="115"/>
                  </a:cubicBezTo>
                  <a:cubicBezTo>
                    <a:pt x="106" y="115"/>
                    <a:pt x="107" y="117"/>
                    <a:pt x="106" y="118"/>
                  </a:cubicBezTo>
                  <a:cubicBezTo>
                    <a:pt x="105" y="118"/>
                    <a:pt x="100" y="118"/>
                    <a:pt x="98" y="119"/>
                  </a:cubicBezTo>
                  <a:cubicBezTo>
                    <a:pt x="97" y="120"/>
                    <a:pt x="97" y="122"/>
                    <a:pt x="95" y="122"/>
                  </a:cubicBezTo>
                  <a:cubicBezTo>
                    <a:pt x="93" y="122"/>
                    <a:pt x="92" y="120"/>
                    <a:pt x="89" y="120"/>
                  </a:cubicBezTo>
                  <a:cubicBezTo>
                    <a:pt x="92" y="118"/>
                    <a:pt x="95" y="118"/>
                    <a:pt x="94" y="112"/>
                  </a:cubicBezTo>
                  <a:cubicBezTo>
                    <a:pt x="96" y="113"/>
                    <a:pt x="96" y="111"/>
                    <a:pt x="96" y="109"/>
                  </a:cubicBezTo>
                  <a:cubicBezTo>
                    <a:pt x="96" y="108"/>
                    <a:pt x="94" y="108"/>
                    <a:pt x="92" y="108"/>
                  </a:cubicBezTo>
                  <a:cubicBezTo>
                    <a:pt x="90" y="109"/>
                    <a:pt x="91" y="112"/>
                    <a:pt x="88" y="113"/>
                  </a:cubicBezTo>
                  <a:cubicBezTo>
                    <a:pt x="87" y="114"/>
                    <a:pt x="87" y="116"/>
                    <a:pt x="85" y="116"/>
                  </a:cubicBezTo>
                  <a:cubicBezTo>
                    <a:pt x="84" y="116"/>
                    <a:pt x="84" y="120"/>
                    <a:pt x="81" y="119"/>
                  </a:cubicBezTo>
                  <a:cubicBezTo>
                    <a:pt x="82" y="121"/>
                    <a:pt x="80" y="122"/>
                    <a:pt x="78" y="122"/>
                  </a:cubicBezTo>
                  <a:cubicBezTo>
                    <a:pt x="78" y="127"/>
                    <a:pt x="78" y="127"/>
                    <a:pt x="78" y="127"/>
                  </a:cubicBezTo>
                  <a:cubicBezTo>
                    <a:pt x="74" y="129"/>
                    <a:pt x="73" y="133"/>
                    <a:pt x="70" y="136"/>
                  </a:cubicBezTo>
                  <a:cubicBezTo>
                    <a:pt x="69" y="136"/>
                    <a:pt x="68" y="135"/>
                    <a:pt x="67" y="136"/>
                  </a:cubicBezTo>
                  <a:cubicBezTo>
                    <a:pt x="67" y="136"/>
                    <a:pt x="68" y="138"/>
                    <a:pt x="67" y="139"/>
                  </a:cubicBezTo>
                  <a:cubicBezTo>
                    <a:pt x="67" y="139"/>
                    <a:pt x="61" y="139"/>
                    <a:pt x="63" y="140"/>
                  </a:cubicBezTo>
                  <a:cubicBezTo>
                    <a:pt x="65" y="142"/>
                    <a:pt x="59" y="142"/>
                    <a:pt x="57" y="144"/>
                  </a:cubicBezTo>
                  <a:cubicBezTo>
                    <a:pt x="57" y="145"/>
                    <a:pt x="55" y="149"/>
                    <a:pt x="54" y="149"/>
                  </a:cubicBezTo>
                  <a:cubicBezTo>
                    <a:pt x="53" y="147"/>
                    <a:pt x="53" y="148"/>
                    <a:pt x="53" y="150"/>
                  </a:cubicBezTo>
                  <a:cubicBezTo>
                    <a:pt x="47" y="150"/>
                    <a:pt x="47" y="150"/>
                    <a:pt x="47" y="150"/>
                  </a:cubicBezTo>
                  <a:cubicBezTo>
                    <a:pt x="44" y="152"/>
                    <a:pt x="50" y="152"/>
                    <a:pt x="43" y="153"/>
                  </a:cubicBezTo>
                  <a:cubicBezTo>
                    <a:pt x="40" y="153"/>
                    <a:pt x="38" y="153"/>
                    <a:pt x="35" y="154"/>
                  </a:cubicBezTo>
                  <a:cubicBezTo>
                    <a:pt x="33" y="155"/>
                    <a:pt x="32" y="159"/>
                    <a:pt x="29" y="157"/>
                  </a:cubicBezTo>
                  <a:cubicBezTo>
                    <a:pt x="29" y="153"/>
                    <a:pt x="33" y="154"/>
                    <a:pt x="36" y="153"/>
                  </a:cubicBezTo>
                  <a:cubicBezTo>
                    <a:pt x="37" y="152"/>
                    <a:pt x="38" y="153"/>
                    <a:pt x="38" y="151"/>
                  </a:cubicBezTo>
                  <a:cubicBezTo>
                    <a:pt x="38" y="149"/>
                    <a:pt x="41" y="150"/>
                    <a:pt x="43" y="150"/>
                  </a:cubicBezTo>
                  <a:cubicBezTo>
                    <a:pt x="45" y="150"/>
                    <a:pt x="44" y="147"/>
                    <a:pt x="45" y="146"/>
                  </a:cubicBezTo>
                  <a:cubicBezTo>
                    <a:pt x="45" y="145"/>
                    <a:pt x="46" y="148"/>
                    <a:pt x="49" y="144"/>
                  </a:cubicBezTo>
                  <a:cubicBezTo>
                    <a:pt x="49" y="144"/>
                    <a:pt x="50" y="145"/>
                    <a:pt x="50" y="143"/>
                  </a:cubicBezTo>
                  <a:cubicBezTo>
                    <a:pt x="50" y="141"/>
                    <a:pt x="54" y="142"/>
                    <a:pt x="56" y="140"/>
                  </a:cubicBezTo>
                  <a:cubicBezTo>
                    <a:pt x="56" y="133"/>
                    <a:pt x="56" y="133"/>
                    <a:pt x="56" y="133"/>
                  </a:cubicBezTo>
                  <a:cubicBezTo>
                    <a:pt x="60" y="138"/>
                    <a:pt x="56" y="129"/>
                    <a:pt x="61" y="130"/>
                  </a:cubicBezTo>
                  <a:cubicBezTo>
                    <a:pt x="62" y="127"/>
                    <a:pt x="55" y="131"/>
                    <a:pt x="57" y="126"/>
                  </a:cubicBezTo>
                  <a:cubicBezTo>
                    <a:pt x="56" y="129"/>
                    <a:pt x="47" y="125"/>
                    <a:pt x="46" y="129"/>
                  </a:cubicBezTo>
                  <a:cubicBezTo>
                    <a:pt x="44" y="129"/>
                    <a:pt x="45" y="127"/>
                    <a:pt x="45" y="126"/>
                  </a:cubicBezTo>
                  <a:cubicBezTo>
                    <a:pt x="43" y="125"/>
                    <a:pt x="39" y="127"/>
                    <a:pt x="36" y="126"/>
                  </a:cubicBezTo>
                  <a:cubicBezTo>
                    <a:pt x="38" y="123"/>
                    <a:pt x="34" y="124"/>
                    <a:pt x="33" y="123"/>
                  </a:cubicBezTo>
                  <a:cubicBezTo>
                    <a:pt x="33" y="122"/>
                    <a:pt x="35" y="121"/>
                    <a:pt x="35" y="122"/>
                  </a:cubicBezTo>
                  <a:cubicBezTo>
                    <a:pt x="32" y="118"/>
                    <a:pt x="30" y="119"/>
                    <a:pt x="28" y="115"/>
                  </a:cubicBezTo>
                  <a:cubicBezTo>
                    <a:pt x="26" y="117"/>
                    <a:pt x="22" y="116"/>
                    <a:pt x="18" y="116"/>
                  </a:cubicBezTo>
                  <a:cubicBezTo>
                    <a:pt x="18" y="115"/>
                    <a:pt x="18" y="114"/>
                    <a:pt x="19" y="113"/>
                  </a:cubicBezTo>
                  <a:cubicBezTo>
                    <a:pt x="18" y="111"/>
                    <a:pt x="14" y="112"/>
                    <a:pt x="15" y="106"/>
                  </a:cubicBezTo>
                  <a:cubicBezTo>
                    <a:pt x="15" y="105"/>
                    <a:pt x="13" y="103"/>
                    <a:pt x="12" y="105"/>
                  </a:cubicBezTo>
                  <a:cubicBezTo>
                    <a:pt x="9" y="105"/>
                    <a:pt x="12" y="101"/>
                    <a:pt x="12" y="99"/>
                  </a:cubicBezTo>
                  <a:cubicBezTo>
                    <a:pt x="13" y="99"/>
                    <a:pt x="12" y="97"/>
                    <a:pt x="12" y="97"/>
                  </a:cubicBezTo>
                  <a:cubicBezTo>
                    <a:pt x="13" y="96"/>
                    <a:pt x="15" y="97"/>
                    <a:pt x="15" y="97"/>
                  </a:cubicBezTo>
                  <a:cubicBezTo>
                    <a:pt x="16" y="95"/>
                    <a:pt x="15" y="93"/>
                    <a:pt x="17" y="92"/>
                  </a:cubicBezTo>
                  <a:cubicBezTo>
                    <a:pt x="20" y="92"/>
                    <a:pt x="25" y="92"/>
                    <a:pt x="28" y="90"/>
                  </a:cubicBezTo>
                  <a:cubicBezTo>
                    <a:pt x="29" y="89"/>
                    <a:pt x="31" y="89"/>
                    <a:pt x="33" y="88"/>
                  </a:cubicBezTo>
                  <a:cubicBezTo>
                    <a:pt x="36" y="87"/>
                    <a:pt x="31" y="84"/>
                    <a:pt x="39" y="85"/>
                  </a:cubicBezTo>
                  <a:cubicBezTo>
                    <a:pt x="38" y="82"/>
                    <a:pt x="38" y="79"/>
                    <a:pt x="36" y="74"/>
                  </a:cubicBezTo>
                  <a:cubicBezTo>
                    <a:pt x="33" y="71"/>
                    <a:pt x="26" y="79"/>
                    <a:pt x="22" y="76"/>
                  </a:cubicBezTo>
                  <a:cubicBezTo>
                    <a:pt x="20" y="73"/>
                    <a:pt x="22" y="77"/>
                    <a:pt x="17" y="77"/>
                  </a:cubicBezTo>
                  <a:cubicBezTo>
                    <a:pt x="15" y="75"/>
                    <a:pt x="10" y="76"/>
                    <a:pt x="7" y="74"/>
                  </a:cubicBezTo>
                  <a:cubicBezTo>
                    <a:pt x="6" y="74"/>
                    <a:pt x="9" y="72"/>
                    <a:pt x="7" y="71"/>
                  </a:cubicBezTo>
                  <a:cubicBezTo>
                    <a:pt x="4" y="71"/>
                    <a:pt x="1" y="70"/>
                    <a:pt x="1" y="66"/>
                  </a:cubicBezTo>
                  <a:cubicBezTo>
                    <a:pt x="10" y="67"/>
                    <a:pt x="0" y="62"/>
                    <a:pt x="10" y="63"/>
                  </a:cubicBezTo>
                  <a:cubicBezTo>
                    <a:pt x="11" y="63"/>
                    <a:pt x="10" y="62"/>
                    <a:pt x="10" y="62"/>
                  </a:cubicBezTo>
                  <a:cubicBezTo>
                    <a:pt x="10" y="59"/>
                    <a:pt x="12" y="62"/>
                    <a:pt x="12" y="62"/>
                  </a:cubicBezTo>
                  <a:cubicBezTo>
                    <a:pt x="15" y="61"/>
                    <a:pt x="15" y="60"/>
                    <a:pt x="18" y="60"/>
                  </a:cubicBezTo>
                  <a:cubicBezTo>
                    <a:pt x="19" y="60"/>
                    <a:pt x="19" y="63"/>
                    <a:pt x="21" y="63"/>
                  </a:cubicBezTo>
                  <a:cubicBezTo>
                    <a:pt x="24" y="64"/>
                    <a:pt x="27" y="62"/>
                    <a:pt x="31" y="63"/>
                  </a:cubicBezTo>
                  <a:cubicBezTo>
                    <a:pt x="33" y="63"/>
                    <a:pt x="33" y="64"/>
                    <a:pt x="35" y="63"/>
                  </a:cubicBezTo>
                  <a:cubicBezTo>
                    <a:pt x="37" y="62"/>
                    <a:pt x="35" y="62"/>
                    <a:pt x="35" y="60"/>
                  </a:cubicBezTo>
                  <a:cubicBezTo>
                    <a:pt x="36" y="60"/>
                    <a:pt x="37" y="60"/>
                    <a:pt x="38" y="59"/>
                  </a:cubicBezTo>
                  <a:cubicBezTo>
                    <a:pt x="38" y="55"/>
                    <a:pt x="31" y="60"/>
                    <a:pt x="33" y="55"/>
                  </a:cubicBezTo>
                  <a:cubicBezTo>
                    <a:pt x="29" y="54"/>
                    <a:pt x="26" y="52"/>
                    <a:pt x="22" y="52"/>
                  </a:cubicBezTo>
                  <a:cubicBezTo>
                    <a:pt x="24" y="49"/>
                    <a:pt x="24" y="50"/>
                    <a:pt x="21" y="48"/>
                  </a:cubicBezTo>
                  <a:cubicBezTo>
                    <a:pt x="20" y="47"/>
                    <a:pt x="20" y="46"/>
                    <a:pt x="19" y="46"/>
                  </a:cubicBezTo>
                  <a:cubicBezTo>
                    <a:pt x="18" y="45"/>
                    <a:pt x="15" y="46"/>
                    <a:pt x="14" y="45"/>
                  </a:cubicBezTo>
                  <a:cubicBezTo>
                    <a:pt x="14" y="45"/>
                    <a:pt x="17" y="40"/>
                    <a:pt x="14" y="41"/>
                  </a:cubicBezTo>
                  <a:cubicBezTo>
                    <a:pt x="13" y="41"/>
                    <a:pt x="14" y="42"/>
                    <a:pt x="12" y="42"/>
                  </a:cubicBezTo>
                  <a:cubicBezTo>
                    <a:pt x="11" y="42"/>
                    <a:pt x="10" y="40"/>
                    <a:pt x="8" y="41"/>
                  </a:cubicBezTo>
                  <a:cubicBezTo>
                    <a:pt x="11" y="37"/>
                    <a:pt x="17" y="36"/>
                    <a:pt x="22" y="34"/>
                  </a:cubicBezTo>
                  <a:cubicBezTo>
                    <a:pt x="21" y="28"/>
                    <a:pt x="26" y="29"/>
                    <a:pt x="28" y="26"/>
                  </a:cubicBezTo>
                  <a:cubicBezTo>
                    <a:pt x="29" y="25"/>
                    <a:pt x="27" y="22"/>
                    <a:pt x="29" y="21"/>
                  </a:cubicBezTo>
                  <a:cubicBezTo>
                    <a:pt x="33" y="24"/>
                    <a:pt x="33" y="22"/>
                    <a:pt x="39" y="22"/>
                  </a:cubicBezTo>
                  <a:cubicBezTo>
                    <a:pt x="42" y="18"/>
                    <a:pt x="46" y="15"/>
                    <a:pt x="54" y="17"/>
                  </a:cubicBezTo>
                  <a:cubicBezTo>
                    <a:pt x="56" y="17"/>
                    <a:pt x="55" y="14"/>
                    <a:pt x="56" y="14"/>
                  </a:cubicBezTo>
                  <a:cubicBezTo>
                    <a:pt x="58" y="13"/>
                    <a:pt x="64" y="15"/>
                    <a:pt x="64" y="11"/>
                  </a:cubicBezTo>
                  <a:cubicBezTo>
                    <a:pt x="66" y="11"/>
                    <a:pt x="66" y="14"/>
                    <a:pt x="67" y="14"/>
                  </a:cubicBezTo>
                  <a:cubicBezTo>
                    <a:pt x="69" y="15"/>
                    <a:pt x="72" y="13"/>
                    <a:pt x="71" y="17"/>
                  </a:cubicBezTo>
                  <a:cubicBezTo>
                    <a:pt x="89" y="17"/>
                    <a:pt x="89" y="17"/>
                    <a:pt x="89" y="17"/>
                  </a:cubicBezTo>
                  <a:cubicBezTo>
                    <a:pt x="84" y="22"/>
                    <a:pt x="99" y="14"/>
                    <a:pt x="94" y="21"/>
                  </a:cubicBezTo>
                  <a:cubicBezTo>
                    <a:pt x="97" y="21"/>
                    <a:pt x="99" y="21"/>
                    <a:pt x="99" y="18"/>
                  </a:cubicBezTo>
                  <a:cubicBezTo>
                    <a:pt x="102" y="21"/>
                    <a:pt x="108" y="20"/>
                    <a:pt x="112" y="21"/>
                  </a:cubicBezTo>
                  <a:cubicBezTo>
                    <a:pt x="112" y="21"/>
                    <a:pt x="112" y="22"/>
                    <a:pt x="113" y="22"/>
                  </a:cubicBezTo>
                  <a:cubicBezTo>
                    <a:pt x="114" y="22"/>
                    <a:pt x="115" y="23"/>
                    <a:pt x="116" y="24"/>
                  </a:cubicBezTo>
                  <a:cubicBezTo>
                    <a:pt x="120" y="24"/>
                    <a:pt x="121" y="21"/>
                    <a:pt x="123" y="24"/>
                  </a:cubicBezTo>
                  <a:cubicBezTo>
                    <a:pt x="124" y="24"/>
                    <a:pt x="140" y="24"/>
                    <a:pt x="141" y="25"/>
                  </a:cubicBezTo>
                  <a:cubicBezTo>
                    <a:pt x="143" y="26"/>
                    <a:pt x="152" y="27"/>
                    <a:pt x="157" y="28"/>
                  </a:cubicBezTo>
                  <a:cubicBezTo>
                    <a:pt x="158" y="30"/>
                    <a:pt x="161" y="31"/>
                    <a:pt x="161" y="34"/>
                  </a:cubicBezTo>
                  <a:cubicBezTo>
                    <a:pt x="166" y="34"/>
                    <a:pt x="168" y="37"/>
                    <a:pt x="172" y="35"/>
                  </a:cubicBezTo>
                  <a:cubicBezTo>
                    <a:pt x="173" y="39"/>
                    <a:pt x="179" y="37"/>
                    <a:pt x="183" y="38"/>
                  </a:cubicBezTo>
                  <a:cubicBezTo>
                    <a:pt x="183" y="36"/>
                    <a:pt x="182" y="37"/>
                    <a:pt x="181" y="36"/>
                  </a:cubicBezTo>
                  <a:cubicBezTo>
                    <a:pt x="183" y="33"/>
                    <a:pt x="187" y="30"/>
                    <a:pt x="192" y="29"/>
                  </a:cubicBezTo>
                  <a:cubicBezTo>
                    <a:pt x="191" y="32"/>
                    <a:pt x="193" y="32"/>
                    <a:pt x="193" y="31"/>
                  </a:cubicBezTo>
                  <a:cubicBezTo>
                    <a:pt x="195" y="31"/>
                    <a:pt x="194" y="33"/>
                    <a:pt x="196" y="34"/>
                  </a:cubicBezTo>
                  <a:cubicBezTo>
                    <a:pt x="199" y="34"/>
                    <a:pt x="199" y="32"/>
                    <a:pt x="199" y="29"/>
                  </a:cubicBezTo>
                  <a:cubicBezTo>
                    <a:pt x="202" y="29"/>
                    <a:pt x="203" y="30"/>
                    <a:pt x="205" y="31"/>
                  </a:cubicBezTo>
                  <a:cubicBezTo>
                    <a:pt x="206" y="29"/>
                    <a:pt x="204" y="28"/>
                    <a:pt x="207" y="25"/>
                  </a:cubicBezTo>
                  <a:cubicBezTo>
                    <a:pt x="210" y="25"/>
                    <a:pt x="211" y="27"/>
                    <a:pt x="212" y="25"/>
                  </a:cubicBezTo>
                  <a:cubicBezTo>
                    <a:pt x="214" y="26"/>
                    <a:pt x="212" y="28"/>
                    <a:pt x="210" y="28"/>
                  </a:cubicBezTo>
                  <a:cubicBezTo>
                    <a:pt x="212" y="32"/>
                    <a:pt x="221" y="24"/>
                    <a:pt x="224" y="29"/>
                  </a:cubicBezTo>
                  <a:cubicBezTo>
                    <a:pt x="229" y="30"/>
                    <a:pt x="221" y="25"/>
                    <a:pt x="226" y="25"/>
                  </a:cubicBezTo>
                  <a:cubicBezTo>
                    <a:pt x="226" y="23"/>
                    <a:pt x="227" y="22"/>
                    <a:pt x="230" y="22"/>
                  </a:cubicBezTo>
                  <a:cubicBezTo>
                    <a:pt x="230" y="26"/>
                    <a:pt x="230" y="26"/>
                    <a:pt x="230" y="26"/>
                  </a:cubicBezTo>
                  <a:cubicBezTo>
                    <a:pt x="233" y="23"/>
                    <a:pt x="234" y="29"/>
                    <a:pt x="237" y="29"/>
                  </a:cubicBezTo>
                  <a:cubicBezTo>
                    <a:pt x="241" y="30"/>
                    <a:pt x="244" y="29"/>
                    <a:pt x="245" y="26"/>
                  </a:cubicBezTo>
                  <a:cubicBezTo>
                    <a:pt x="247" y="28"/>
                    <a:pt x="251" y="28"/>
                    <a:pt x="249" y="32"/>
                  </a:cubicBezTo>
                  <a:cubicBezTo>
                    <a:pt x="253" y="31"/>
                    <a:pt x="256" y="30"/>
                    <a:pt x="256" y="26"/>
                  </a:cubicBezTo>
                  <a:cubicBezTo>
                    <a:pt x="260" y="29"/>
                    <a:pt x="262" y="25"/>
                    <a:pt x="265" y="29"/>
                  </a:cubicBezTo>
                  <a:cubicBezTo>
                    <a:pt x="275" y="29"/>
                    <a:pt x="275" y="29"/>
                    <a:pt x="275" y="29"/>
                  </a:cubicBezTo>
                  <a:cubicBezTo>
                    <a:pt x="275" y="30"/>
                    <a:pt x="273" y="32"/>
                    <a:pt x="273" y="32"/>
                  </a:cubicBezTo>
                  <a:cubicBezTo>
                    <a:pt x="273" y="32"/>
                    <a:pt x="277" y="34"/>
                    <a:pt x="276" y="34"/>
                  </a:cubicBezTo>
                  <a:cubicBezTo>
                    <a:pt x="277" y="34"/>
                    <a:pt x="278" y="32"/>
                    <a:pt x="280" y="32"/>
                  </a:cubicBezTo>
                  <a:cubicBezTo>
                    <a:pt x="281" y="32"/>
                    <a:pt x="280" y="35"/>
                    <a:pt x="280" y="35"/>
                  </a:cubicBezTo>
                  <a:cubicBezTo>
                    <a:pt x="284" y="37"/>
                    <a:pt x="290" y="34"/>
                    <a:pt x="294" y="35"/>
                  </a:cubicBezTo>
                  <a:cubicBezTo>
                    <a:pt x="295" y="37"/>
                    <a:pt x="297" y="36"/>
                    <a:pt x="299" y="36"/>
                  </a:cubicBezTo>
                  <a:cubicBezTo>
                    <a:pt x="296" y="41"/>
                    <a:pt x="303" y="37"/>
                    <a:pt x="303" y="41"/>
                  </a:cubicBezTo>
                  <a:cubicBezTo>
                    <a:pt x="303" y="44"/>
                    <a:pt x="300" y="42"/>
                    <a:pt x="300" y="45"/>
                  </a:cubicBezTo>
                  <a:cubicBezTo>
                    <a:pt x="300" y="47"/>
                    <a:pt x="301" y="47"/>
                    <a:pt x="301" y="49"/>
                  </a:cubicBezTo>
                  <a:cubicBezTo>
                    <a:pt x="316" y="48"/>
                    <a:pt x="329" y="47"/>
                    <a:pt x="341" y="52"/>
                  </a:cubicBezTo>
                  <a:cubicBezTo>
                    <a:pt x="340" y="53"/>
                    <a:pt x="339" y="54"/>
                    <a:pt x="339" y="56"/>
                  </a:cubicBezTo>
                  <a:cubicBezTo>
                    <a:pt x="342" y="56"/>
                    <a:pt x="342" y="54"/>
                    <a:pt x="345" y="55"/>
                  </a:cubicBezTo>
                  <a:cubicBezTo>
                    <a:pt x="344" y="50"/>
                    <a:pt x="345" y="51"/>
                    <a:pt x="343" y="46"/>
                  </a:cubicBezTo>
                  <a:cubicBezTo>
                    <a:pt x="344" y="44"/>
                    <a:pt x="355" y="44"/>
                    <a:pt x="352" y="42"/>
                  </a:cubicBezTo>
                  <a:cubicBezTo>
                    <a:pt x="353" y="39"/>
                    <a:pt x="354" y="42"/>
                    <a:pt x="356" y="42"/>
                  </a:cubicBezTo>
                  <a:cubicBezTo>
                    <a:pt x="356" y="43"/>
                    <a:pt x="359" y="43"/>
                    <a:pt x="359" y="45"/>
                  </a:cubicBezTo>
                  <a:cubicBezTo>
                    <a:pt x="364" y="46"/>
                    <a:pt x="368" y="43"/>
                    <a:pt x="373" y="45"/>
                  </a:cubicBezTo>
                  <a:cubicBezTo>
                    <a:pt x="373" y="45"/>
                    <a:pt x="373" y="46"/>
                    <a:pt x="374" y="46"/>
                  </a:cubicBezTo>
                  <a:cubicBezTo>
                    <a:pt x="375" y="46"/>
                    <a:pt x="376" y="47"/>
                    <a:pt x="377" y="48"/>
                  </a:cubicBezTo>
                  <a:cubicBezTo>
                    <a:pt x="382" y="48"/>
                    <a:pt x="387" y="45"/>
                    <a:pt x="394" y="46"/>
                  </a:cubicBezTo>
                  <a:cubicBezTo>
                    <a:pt x="398" y="43"/>
                    <a:pt x="397" y="41"/>
                    <a:pt x="398" y="38"/>
                  </a:cubicBezTo>
                  <a:cubicBezTo>
                    <a:pt x="397" y="33"/>
                    <a:pt x="393" y="35"/>
                    <a:pt x="393" y="34"/>
                  </a:cubicBezTo>
                  <a:cubicBezTo>
                    <a:pt x="393" y="26"/>
                    <a:pt x="406" y="30"/>
                    <a:pt x="409" y="32"/>
                  </a:cubicBezTo>
                  <a:cubicBezTo>
                    <a:pt x="409" y="34"/>
                    <a:pt x="408" y="35"/>
                    <a:pt x="405" y="35"/>
                  </a:cubicBezTo>
                  <a:cubicBezTo>
                    <a:pt x="408" y="38"/>
                    <a:pt x="405" y="39"/>
                    <a:pt x="404" y="41"/>
                  </a:cubicBezTo>
                  <a:cubicBezTo>
                    <a:pt x="403" y="44"/>
                    <a:pt x="406" y="43"/>
                    <a:pt x="408" y="43"/>
                  </a:cubicBezTo>
                  <a:cubicBezTo>
                    <a:pt x="406" y="48"/>
                    <a:pt x="409" y="48"/>
                    <a:pt x="407" y="52"/>
                  </a:cubicBezTo>
                  <a:cubicBezTo>
                    <a:pt x="411" y="54"/>
                    <a:pt x="413" y="45"/>
                    <a:pt x="412" y="46"/>
                  </a:cubicBezTo>
                  <a:cubicBezTo>
                    <a:pt x="413" y="46"/>
                    <a:pt x="416" y="50"/>
                    <a:pt x="415" y="43"/>
                  </a:cubicBezTo>
                  <a:cubicBezTo>
                    <a:pt x="421" y="44"/>
                    <a:pt x="420" y="38"/>
                    <a:pt x="423" y="36"/>
                  </a:cubicBezTo>
                  <a:cubicBezTo>
                    <a:pt x="422" y="32"/>
                    <a:pt x="419" y="29"/>
                    <a:pt x="414" y="29"/>
                  </a:cubicBezTo>
                  <a:cubicBezTo>
                    <a:pt x="416" y="27"/>
                    <a:pt x="411" y="24"/>
                    <a:pt x="407" y="22"/>
                  </a:cubicBezTo>
                  <a:cubicBezTo>
                    <a:pt x="407" y="20"/>
                    <a:pt x="407" y="18"/>
                    <a:pt x="405" y="18"/>
                  </a:cubicBezTo>
                  <a:cubicBezTo>
                    <a:pt x="405" y="15"/>
                    <a:pt x="409" y="14"/>
                    <a:pt x="409" y="11"/>
                  </a:cubicBezTo>
                  <a:cubicBezTo>
                    <a:pt x="409" y="10"/>
                    <a:pt x="413" y="9"/>
                    <a:pt x="412" y="8"/>
                  </a:cubicBezTo>
                  <a:cubicBezTo>
                    <a:pt x="408" y="5"/>
                    <a:pt x="417" y="9"/>
                    <a:pt x="414" y="5"/>
                  </a:cubicBezTo>
                  <a:cubicBezTo>
                    <a:pt x="414" y="0"/>
                    <a:pt x="417" y="7"/>
                    <a:pt x="418" y="7"/>
                  </a:cubicBezTo>
                  <a:cubicBezTo>
                    <a:pt x="419" y="7"/>
                    <a:pt x="422" y="6"/>
                    <a:pt x="423" y="7"/>
                  </a:cubicBezTo>
                  <a:cubicBezTo>
                    <a:pt x="424" y="7"/>
                    <a:pt x="421" y="9"/>
                    <a:pt x="422" y="10"/>
                  </a:cubicBezTo>
                  <a:cubicBezTo>
                    <a:pt x="423" y="10"/>
                    <a:pt x="426" y="9"/>
                    <a:pt x="426" y="10"/>
                  </a:cubicBezTo>
                  <a:cubicBezTo>
                    <a:pt x="427" y="10"/>
                    <a:pt x="425" y="13"/>
                    <a:pt x="426" y="14"/>
                  </a:cubicBezTo>
                  <a:cubicBezTo>
                    <a:pt x="426" y="14"/>
                    <a:pt x="429" y="14"/>
                    <a:pt x="429" y="14"/>
                  </a:cubicBezTo>
                  <a:cubicBezTo>
                    <a:pt x="430" y="17"/>
                    <a:pt x="427" y="16"/>
                    <a:pt x="429" y="19"/>
                  </a:cubicBezTo>
                  <a:cubicBezTo>
                    <a:pt x="430" y="20"/>
                    <a:pt x="431" y="21"/>
                    <a:pt x="430" y="22"/>
                  </a:cubicBezTo>
                  <a:cubicBezTo>
                    <a:pt x="430" y="22"/>
                    <a:pt x="429" y="23"/>
                    <a:pt x="429" y="24"/>
                  </a:cubicBezTo>
                  <a:cubicBezTo>
                    <a:pt x="429" y="26"/>
                    <a:pt x="428" y="26"/>
                    <a:pt x="428" y="28"/>
                  </a:cubicBezTo>
                  <a:cubicBezTo>
                    <a:pt x="427" y="30"/>
                    <a:pt x="437" y="31"/>
                    <a:pt x="435" y="26"/>
                  </a:cubicBezTo>
                  <a:cubicBezTo>
                    <a:pt x="437" y="26"/>
                    <a:pt x="436" y="30"/>
                    <a:pt x="440" y="29"/>
                  </a:cubicBezTo>
                  <a:cubicBezTo>
                    <a:pt x="438" y="32"/>
                    <a:pt x="441" y="32"/>
                    <a:pt x="440" y="36"/>
                  </a:cubicBezTo>
                  <a:cubicBezTo>
                    <a:pt x="446" y="37"/>
                    <a:pt x="445" y="32"/>
                    <a:pt x="450" y="35"/>
                  </a:cubicBezTo>
                  <a:cubicBezTo>
                    <a:pt x="451" y="35"/>
                    <a:pt x="451" y="34"/>
                    <a:pt x="451" y="34"/>
                  </a:cubicBezTo>
                  <a:cubicBezTo>
                    <a:pt x="455" y="34"/>
                    <a:pt x="450" y="35"/>
                    <a:pt x="453" y="38"/>
                  </a:cubicBezTo>
                  <a:cubicBezTo>
                    <a:pt x="453" y="38"/>
                    <a:pt x="456" y="39"/>
                    <a:pt x="456" y="39"/>
                  </a:cubicBezTo>
                  <a:cubicBezTo>
                    <a:pt x="456" y="42"/>
                    <a:pt x="451" y="43"/>
                    <a:pt x="453" y="48"/>
                  </a:cubicBezTo>
                  <a:moveTo>
                    <a:pt x="286" y="63"/>
                  </a:moveTo>
                  <a:cubicBezTo>
                    <a:pt x="285" y="61"/>
                    <a:pt x="288" y="59"/>
                    <a:pt x="286" y="59"/>
                  </a:cubicBezTo>
                  <a:cubicBezTo>
                    <a:pt x="286" y="60"/>
                    <a:pt x="286" y="60"/>
                    <a:pt x="284" y="60"/>
                  </a:cubicBezTo>
                  <a:cubicBezTo>
                    <a:pt x="284" y="58"/>
                    <a:pt x="285" y="56"/>
                    <a:pt x="283" y="56"/>
                  </a:cubicBezTo>
                  <a:cubicBezTo>
                    <a:pt x="281" y="58"/>
                    <a:pt x="275" y="63"/>
                    <a:pt x="272" y="59"/>
                  </a:cubicBezTo>
                  <a:cubicBezTo>
                    <a:pt x="271" y="55"/>
                    <a:pt x="278" y="60"/>
                    <a:pt x="276" y="55"/>
                  </a:cubicBezTo>
                  <a:cubicBezTo>
                    <a:pt x="275" y="54"/>
                    <a:pt x="273" y="55"/>
                    <a:pt x="273" y="53"/>
                  </a:cubicBezTo>
                  <a:cubicBezTo>
                    <a:pt x="271" y="52"/>
                    <a:pt x="270" y="55"/>
                    <a:pt x="268" y="56"/>
                  </a:cubicBezTo>
                  <a:cubicBezTo>
                    <a:pt x="265" y="57"/>
                    <a:pt x="261" y="56"/>
                    <a:pt x="258" y="57"/>
                  </a:cubicBezTo>
                  <a:cubicBezTo>
                    <a:pt x="258" y="57"/>
                    <a:pt x="257" y="58"/>
                    <a:pt x="256" y="59"/>
                  </a:cubicBezTo>
                  <a:cubicBezTo>
                    <a:pt x="252" y="60"/>
                    <a:pt x="247" y="60"/>
                    <a:pt x="242" y="60"/>
                  </a:cubicBezTo>
                  <a:cubicBezTo>
                    <a:pt x="243" y="63"/>
                    <a:pt x="240" y="64"/>
                    <a:pt x="242" y="64"/>
                  </a:cubicBezTo>
                  <a:cubicBezTo>
                    <a:pt x="242" y="63"/>
                    <a:pt x="244" y="63"/>
                    <a:pt x="244" y="66"/>
                  </a:cubicBezTo>
                  <a:cubicBezTo>
                    <a:pt x="250" y="67"/>
                    <a:pt x="259" y="60"/>
                    <a:pt x="261" y="66"/>
                  </a:cubicBezTo>
                  <a:cubicBezTo>
                    <a:pt x="257" y="63"/>
                    <a:pt x="259" y="66"/>
                    <a:pt x="256" y="67"/>
                  </a:cubicBezTo>
                  <a:cubicBezTo>
                    <a:pt x="254" y="67"/>
                    <a:pt x="252" y="68"/>
                    <a:pt x="251" y="70"/>
                  </a:cubicBezTo>
                  <a:cubicBezTo>
                    <a:pt x="258" y="71"/>
                    <a:pt x="262" y="68"/>
                    <a:pt x="269" y="69"/>
                  </a:cubicBezTo>
                  <a:cubicBezTo>
                    <a:pt x="269" y="70"/>
                    <a:pt x="269" y="73"/>
                    <a:pt x="270" y="73"/>
                  </a:cubicBezTo>
                  <a:cubicBezTo>
                    <a:pt x="271" y="71"/>
                    <a:pt x="273" y="71"/>
                    <a:pt x="275" y="71"/>
                  </a:cubicBezTo>
                  <a:cubicBezTo>
                    <a:pt x="275" y="69"/>
                    <a:pt x="276" y="67"/>
                    <a:pt x="277" y="66"/>
                  </a:cubicBezTo>
                  <a:cubicBezTo>
                    <a:pt x="280" y="63"/>
                    <a:pt x="279" y="66"/>
                    <a:pt x="283" y="66"/>
                  </a:cubicBezTo>
                  <a:cubicBezTo>
                    <a:pt x="283" y="64"/>
                    <a:pt x="284" y="62"/>
                    <a:pt x="286" y="63"/>
                  </a:cubicBezTo>
                  <a:moveTo>
                    <a:pt x="296" y="111"/>
                  </a:moveTo>
                  <a:cubicBezTo>
                    <a:pt x="297" y="107"/>
                    <a:pt x="301" y="108"/>
                    <a:pt x="303" y="106"/>
                  </a:cubicBezTo>
                  <a:cubicBezTo>
                    <a:pt x="303" y="106"/>
                    <a:pt x="305" y="107"/>
                    <a:pt x="306" y="106"/>
                  </a:cubicBezTo>
                  <a:cubicBezTo>
                    <a:pt x="308" y="106"/>
                    <a:pt x="310" y="106"/>
                    <a:pt x="313" y="105"/>
                  </a:cubicBezTo>
                  <a:cubicBezTo>
                    <a:pt x="313" y="105"/>
                    <a:pt x="314" y="103"/>
                    <a:pt x="314" y="102"/>
                  </a:cubicBezTo>
                  <a:cubicBezTo>
                    <a:pt x="318" y="100"/>
                    <a:pt x="320" y="103"/>
                    <a:pt x="321" y="101"/>
                  </a:cubicBezTo>
                  <a:cubicBezTo>
                    <a:pt x="320" y="101"/>
                    <a:pt x="319" y="100"/>
                    <a:pt x="321" y="99"/>
                  </a:cubicBezTo>
                  <a:cubicBezTo>
                    <a:pt x="324" y="100"/>
                    <a:pt x="324" y="98"/>
                    <a:pt x="325" y="99"/>
                  </a:cubicBezTo>
                  <a:cubicBezTo>
                    <a:pt x="326" y="100"/>
                    <a:pt x="327" y="98"/>
                    <a:pt x="327" y="98"/>
                  </a:cubicBezTo>
                  <a:cubicBezTo>
                    <a:pt x="324" y="99"/>
                    <a:pt x="327" y="95"/>
                    <a:pt x="329" y="98"/>
                  </a:cubicBezTo>
                  <a:cubicBezTo>
                    <a:pt x="330" y="95"/>
                    <a:pt x="332" y="95"/>
                    <a:pt x="332" y="91"/>
                  </a:cubicBezTo>
                  <a:cubicBezTo>
                    <a:pt x="327" y="90"/>
                    <a:pt x="326" y="93"/>
                    <a:pt x="321" y="92"/>
                  </a:cubicBezTo>
                  <a:cubicBezTo>
                    <a:pt x="321" y="95"/>
                    <a:pt x="320" y="96"/>
                    <a:pt x="318" y="97"/>
                  </a:cubicBezTo>
                  <a:cubicBezTo>
                    <a:pt x="314" y="99"/>
                    <a:pt x="315" y="96"/>
                    <a:pt x="311" y="97"/>
                  </a:cubicBezTo>
                  <a:cubicBezTo>
                    <a:pt x="310" y="97"/>
                    <a:pt x="311" y="98"/>
                    <a:pt x="308" y="98"/>
                  </a:cubicBezTo>
                  <a:cubicBezTo>
                    <a:pt x="306" y="98"/>
                    <a:pt x="306" y="96"/>
                    <a:pt x="303" y="97"/>
                  </a:cubicBezTo>
                  <a:cubicBezTo>
                    <a:pt x="302" y="96"/>
                    <a:pt x="303" y="94"/>
                    <a:pt x="301" y="94"/>
                  </a:cubicBezTo>
                  <a:cubicBezTo>
                    <a:pt x="301" y="96"/>
                    <a:pt x="301" y="97"/>
                    <a:pt x="300" y="98"/>
                  </a:cubicBezTo>
                  <a:cubicBezTo>
                    <a:pt x="300" y="100"/>
                    <a:pt x="302" y="99"/>
                    <a:pt x="303" y="101"/>
                  </a:cubicBezTo>
                  <a:cubicBezTo>
                    <a:pt x="298" y="100"/>
                    <a:pt x="298" y="102"/>
                    <a:pt x="297" y="104"/>
                  </a:cubicBezTo>
                  <a:cubicBezTo>
                    <a:pt x="295" y="106"/>
                    <a:pt x="292" y="104"/>
                    <a:pt x="292" y="106"/>
                  </a:cubicBezTo>
                  <a:cubicBezTo>
                    <a:pt x="291" y="110"/>
                    <a:pt x="285" y="106"/>
                    <a:pt x="287" y="111"/>
                  </a:cubicBezTo>
                  <a:lnTo>
                    <a:pt x="296" y="111"/>
                  </a:lnTo>
                  <a:close/>
                  <a:moveTo>
                    <a:pt x="398" y="165"/>
                  </a:moveTo>
                  <a:cubicBezTo>
                    <a:pt x="397" y="166"/>
                    <a:pt x="397" y="167"/>
                    <a:pt x="397" y="167"/>
                  </a:cubicBezTo>
                  <a:cubicBezTo>
                    <a:pt x="396" y="167"/>
                    <a:pt x="393" y="168"/>
                    <a:pt x="393" y="168"/>
                  </a:cubicBezTo>
                  <a:cubicBezTo>
                    <a:pt x="391" y="170"/>
                    <a:pt x="394" y="174"/>
                    <a:pt x="391" y="174"/>
                  </a:cubicBezTo>
                  <a:cubicBezTo>
                    <a:pt x="391" y="172"/>
                    <a:pt x="391" y="170"/>
                    <a:pt x="390" y="170"/>
                  </a:cubicBezTo>
                  <a:cubicBezTo>
                    <a:pt x="390" y="175"/>
                    <a:pt x="390" y="175"/>
                    <a:pt x="390" y="175"/>
                  </a:cubicBezTo>
                  <a:cubicBezTo>
                    <a:pt x="397" y="175"/>
                    <a:pt x="397" y="175"/>
                    <a:pt x="397" y="175"/>
                  </a:cubicBezTo>
                  <a:cubicBezTo>
                    <a:pt x="396" y="177"/>
                    <a:pt x="399" y="179"/>
                    <a:pt x="400" y="181"/>
                  </a:cubicBezTo>
                  <a:cubicBezTo>
                    <a:pt x="401" y="185"/>
                    <a:pt x="402" y="184"/>
                    <a:pt x="404" y="186"/>
                  </a:cubicBezTo>
                  <a:cubicBezTo>
                    <a:pt x="402" y="187"/>
                    <a:pt x="400" y="187"/>
                    <a:pt x="401" y="189"/>
                  </a:cubicBezTo>
                  <a:cubicBezTo>
                    <a:pt x="401" y="191"/>
                    <a:pt x="403" y="191"/>
                    <a:pt x="402" y="193"/>
                  </a:cubicBezTo>
                  <a:cubicBezTo>
                    <a:pt x="408" y="193"/>
                    <a:pt x="408" y="193"/>
                    <a:pt x="408" y="193"/>
                  </a:cubicBezTo>
                  <a:cubicBezTo>
                    <a:pt x="410" y="192"/>
                    <a:pt x="410" y="188"/>
                    <a:pt x="409" y="185"/>
                  </a:cubicBezTo>
                  <a:cubicBezTo>
                    <a:pt x="408" y="184"/>
                    <a:pt x="406" y="184"/>
                    <a:pt x="405" y="182"/>
                  </a:cubicBezTo>
                  <a:cubicBezTo>
                    <a:pt x="408" y="175"/>
                    <a:pt x="405" y="179"/>
                    <a:pt x="404" y="177"/>
                  </a:cubicBezTo>
                  <a:cubicBezTo>
                    <a:pt x="402" y="174"/>
                    <a:pt x="402" y="169"/>
                    <a:pt x="401" y="165"/>
                  </a:cubicBezTo>
                  <a:cubicBezTo>
                    <a:pt x="400" y="166"/>
                    <a:pt x="399" y="165"/>
                    <a:pt x="398" y="165"/>
                  </a:cubicBezTo>
                  <a:moveTo>
                    <a:pt x="453" y="209"/>
                  </a:moveTo>
                  <a:cubicBezTo>
                    <a:pt x="448" y="207"/>
                    <a:pt x="449" y="211"/>
                    <a:pt x="447" y="212"/>
                  </a:cubicBezTo>
                  <a:cubicBezTo>
                    <a:pt x="447" y="211"/>
                    <a:pt x="446" y="210"/>
                    <a:pt x="444" y="210"/>
                  </a:cubicBezTo>
                  <a:cubicBezTo>
                    <a:pt x="445" y="215"/>
                    <a:pt x="439" y="213"/>
                    <a:pt x="437" y="214"/>
                  </a:cubicBezTo>
                  <a:cubicBezTo>
                    <a:pt x="436" y="215"/>
                    <a:pt x="437" y="216"/>
                    <a:pt x="436" y="217"/>
                  </a:cubicBezTo>
                  <a:cubicBezTo>
                    <a:pt x="435" y="218"/>
                    <a:pt x="433" y="217"/>
                    <a:pt x="433" y="219"/>
                  </a:cubicBezTo>
                  <a:cubicBezTo>
                    <a:pt x="436" y="219"/>
                    <a:pt x="433" y="220"/>
                    <a:pt x="433" y="223"/>
                  </a:cubicBezTo>
                  <a:cubicBezTo>
                    <a:pt x="436" y="225"/>
                    <a:pt x="437" y="221"/>
                    <a:pt x="439" y="220"/>
                  </a:cubicBezTo>
                  <a:cubicBezTo>
                    <a:pt x="441" y="219"/>
                    <a:pt x="444" y="220"/>
                    <a:pt x="447" y="220"/>
                  </a:cubicBezTo>
                  <a:cubicBezTo>
                    <a:pt x="449" y="220"/>
                    <a:pt x="449" y="219"/>
                    <a:pt x="451" y="219"/>
                  </a:cubicBezTo>
                  <a:cubicBezTo>
                    <a:pt x="455" y="218"/>
                    <a:pt x="459" y="220"/>
                    <a:pt x="460" y="221"/>
                  </a:cubicBezTo>
                  <a:cubicBezTo>
                    <a:pt x="459" y="222"/>
                    <a:pt x="457" y="222"/>
                    <a:pt x="457" y="223"/>
                  </a:cubicBezTo>
                  <a:cubicBezTo>
                    <a:pt x="458" y="222"/>
                    <a:pt x="458" y="224"/>
                    <a:pt x="458" y="224"/>
                  </a:cubicBezTo>
                  <a:cubicBezTo>
                    <a:pt x="459" y="224"/>
                    <a:pt x="460" y="223"/>
                    <a:pt x="460" y="223"/>
                  </a:cubicBezTo>
                  <a:cubicBezTo>
                    <a:pt x="465" y="223"/>
                    <a:pt x="463" y="224"/>
                    <a:pt x="467" y="221"/>
                  </a:cubicBezTo>
                  <a:cubicBezTo>
                    <a:pt x="471" y="219"/>
                    <a:pt x="474" y="223"/>
                    <a:pt x="477" y="220"/>
                  </a:cubicBezTo>
                  <a:cubicBezTo>
                    <a:pt x="473" y="219"/>
                    <a:pt x="477" y="214"/>
                    <a:pt x="474" y="217"/>
                  </a:cubicBezTo>
                  <a:cubicBezTo>
                    <a:pt x="471" y="220"/>
                    <a:pt x="471" y="212"/>
                    <a:pt x="471" y="212"/>
                  </a:cubicBezTo>
                  <a:cubicBezTo>
                    <a:pt x="471" y="211"/>
                    <a:pt x="467" y="212"/>
                    <a:pt x="468" y="209"/>
                  </a:cubicBezTo>
                  <a:cubicBezTo>
                    <a:pt x="461" y="209"/>
                    <a:pt x="461" y="209"/>
                    <a:pt x="461" y="209"/>
                  </a:cubicBezTo>
                  <a:cubicBezTo>
                    <a:pt x="462" y="207"/>
                    <a:pt x="463" y="206"/>
                    <a:pt x="461" y="205"/>
                  </a:cubicBezTo>
                  <a:cubicBezTo>
                    <a:pt x="457" y="206"/>
                    <a:pt x="458" y="205"/>
                    <a:pt x="453" y="205"/>
                  </a:cubicBezTo>
                  <a:cubicBezTo>
                    <a:pt x="452" y="207"/>
                    <a:pt x="451" y="207"/>
                    <a:pt x="453" y="209"/>
                  </a:cubicBezTo>
                  <a:moveTo>
                    <a:pt x="491" y="244"/>
                  </a:moveTo>
                  <a:cubicBezTo>
                    <a:pt x="490" y="244"/>
                    <a:pt x="489" y="244"/>
                    <a:pt x="489" y="243"/>
                  </a:cubicBezTo>
                  <a:cubicBezTo>
                    <a:pt x="495" y="244"/>
                    <a:pt x="489" y="233"/>
                    <a:pt x="495" y="234"/>
                  </a:cubicBezTo>
                  <a:cubicBezTo>
                    <a:pt x="498" y="237"/>
                    <a:pt x="499" y="233"/>
                    <a:pt x="503" y="234"/>
                  </a:cubicBezTo>
                  <a:cubicBezTo>
                    <a:pt x="501" y="226"/>
                    <a:pt x="491" y="224"/>
                    <a:pt x="482" y="226"/>
                  </a:cubicBezTo>
                  <a:cubicBezTo>
                    <a:pt x="481" y="225"/>
                    <a:pt x="481" y="225"/>
                    <a:pt x="481" y="223"/>
                  </a:cubicBezTo>
                  <a:cubicBezTo>
                    <a:pt x="478" y="222"/>
                    <a:pt x="477" y="226"/>
                    <a:pt x="474" y="226"/>
                  </a:cubicBezTo>
                  <a:cubicBezTo>
                    <a:pt x="472" y="226"/>
                    <a:pt x="472" y="224"/>
                    <a:pt x="470" y="224"/>
                  </a:cubicBezTo>
                  <a:cubicBezTo>
                    <a:pt x="468" y="225"/>
                    <a:pt x="467" y="226"/>
                    <a:pt x="465" y="227"/>
                  </a:cubicBezTo>
                  <a:cubicBezTo>
                    <a:pt x="463" y="228"/>
                    <a:pt x="462" y="228"/>
                    <a:pt x="460" y="228"/>
                  </a:cubicBezTo>
                  <a:cubicBezTo>
                    <a:pt x="460" y="231"/>
                    <a:pt x="459" y="232"/>
                    <a:pt x="457" y="233"/>
                  </a:cubicBezTo>
                  <a:cubicBezTo>
                    <a:pt x="457" y="244"/>
                    <a:pt x="455" y="245"/>
                    <a:pt x="456" y="257"/>
                  </a:cubicBezTo>
                  <a:cubicBezTo>
                    <a:pt x="461" y="259"/>
                    <a:pt x="458" y="253"/>
                    <a:pt x="463" y="254"/>
                  </a:cubicBezTo>
                  <a:cubicBezTo>
                    <a:pt x="462" y="251"/>
                    <a:pt x="463" y="249"/>
                    <a:pt x="464" y="248"/>
                  </a:cubicBezTo>
                  <a:cubicBezTo>
                    <a:pt x="466" y="245"/>
                    <a:pt x="464" y="241"/>
                    <a:pt x="465" y="237"/>
                  </a:cubicBezTo>
                  <a:cubicBezTo>
                    <a:pt x="466" y="237"/>
                    <a:pt x="468" y="235"/>
                    <a:pt x="468" y="234"/>
                  </a:cubicBezTo>
                  <a:cubicBezTo>
                    <a:pt x="469" y="233"/>
                    <a:pt x="468" y="230"/>
                    <a:pt x="470" y="230"/>
                  </a:cubicBezTo>
                  <a:cubicBezTo>
                    <a:pt x="472" y="230"/>
                    <a:pt x="474" y="230"/>
                    <a:pt x="475" y="228"/>
                  </a:cubicBezTo>
                  <a:cubicBezTo>
                    <a:pt x="473" y="233"/>
                    <a:pt x="480" y="229"/>
                    <a:pt x="479" y="233"/>
                  </a:cubicBezTo>
                  <a:cubicBezTo>
                    <a:pt x="480" y="237"/>
                    <a:pt x="480" y="235"/>
                    <a:pt x="479" y="240"/>
                  </a:cubicBezTo>
                  <a:cubicBezTo>
                    <a:pt x="481" y="240"/>
                    <a:pt x="482" y="240"/>
                    <a:pt x="482" y="241"/>
                  </a:cubicBezTo>
                  <a:cubicBezTo>
                    <a:pt x="481" y="241"/>
                    <a:pt x="480" y="241"/>
                    <a:pt x="479" y="243"/>
                  </a:cubicBezTo>
                  <a:cubicBezTo>
                    <a:pt x="484" y="241"/>
                    <a:pt x="489" y="247"/>
                    <a:pt x="491" y="244"/>
                  </a:cubicBezTo>
                  <a:moveTo>
                    <a:pt x="516" y="238"/>
                  </a:moveTo>
                  <a:cubicBezTo>
                    <a:pt x="516" y="238"/>
                    <a:pt x="516" y="241"/>
                    <a:pt x="516" y="241"/>
                  </a:cubicBezTo>
                  <a:cubicBezTo>
                    <a:pt x="514" y="243"/>
                    <a:pt x="507" y="237"/>
                    <a:pt x="505" y="240"/>
                  </a:cubicBezTo>
                  <a:cubicBezTo>
                    <a:pt x="505" y="242"/>
                    <a:pt x="503" y="243"/>
                    <a:pt x="502" y="244"/>
                  </a:cubicBezTo>
                  <a:cubicBezTo>
                    <a:pt x="505" y="248"/>
                    <a:pt x="506" y="245"/>
                    <a:pt x="510" y="245"/>
                  </a:cubicBezTo>
                  <a:cubicBezTo>
                    <a:pt x="513" y="245"/>
                    <a:pt x="518" y="247"/>
                    <a:pt x="520" y="244"/>
                  </a:cubicBezTo>
                  <a:cubicBezTo>
                    <a:pt x="519" y="244"/>
                    <a:pt x="519" y="243"/>
                    <a:pt x="520" y="243"/>
                  </a:cubicBezTo>
                  <a:cubicBezTo>
                    <a:pt x="521" y="242"/>
                    <a:pt x="523" y="242"/>
                    <a:pt x="523" y="241"/>
                  </a:cubicBezTo>
                  <a:cubicBezTo>
                    <a:pt x="519" y="241"/>
                    <a:pt x="518" y="238"/>
                    <a:pt x="516" y="238"/>
                  </a:cubicBezTo>
                  <a:moveTo>
                    <a:pt x="496" y="250"/>
                  </a:moveTo>
                  <a:cubicBezTo>
                    <a:pt x="496" y="249"/>
                    <a:pt x="495" y="247"/>
                    <a:pt x="493" y="248"/>
                  </a:cubicBezTo>
                  <a:cubicBezTo>
                    <a:pt x="493" y="248"/>
                    <a:pt x="494" y="251"/>
                    <a:pt x="493" y="251"/>
                  </a:cubicBezTo>
                  <a:cubicBezTo>
                    <a:pt x="486" y="251"/>
                    <a:pt x="486" y="251"/>
                    <a:pt x="486" y="251"/>
                  </a:cubicBezTo>
                  <a:cubicBezTo>
                    <a:pt x="489" y="256"/>
                    <a:pt x="482" y="252"/>
                    <a:pt x="482" y="255"/>
                  </a:cubicBezTo>
                  <a:cubicBezTo>
                    <a:pt x="486" y="255"/>
                    <a:pt x="486" y="255"/>
                    <a:pt x="486" y="255"/>
                  </a:cubicBezTo>
                  <a:cubicBezTo>
                    <a:pt x="487" y="257"/>
                    <a:pt x="485" y="257"/>
                    <a:pt x="485" y="258"/>
                  </a:cubicBezTo>
                  <a:cubicBezTo>
                    <a:pt x="489" y="259"/>
                    <a:pt x="488" y="255"/>
                    <a:pt x="491" y="255"/>
                  </a:cubicBezTo>
                  <a:cubicBezTo>
                    <a:pt x="492" y="256"/>
                    <a:pt x="494" y="257"/>
                    <a:pt x="498" y="257"/>
                  </a:cubicBezTo>
                  <a:cubicBezTo>
                    <a:pt x="497" y="251"/>
                    <a:pt x="507" y="256"/>
                    <a:pt x="505" y="248"/>
                  </a:cubicBezTo>
                  <a:cubicBezTo>
                    <a:pt x="500" y="247"/>
                    <a:pt x="498" y="250"/>
                    <a:pt x="496" y="250"/>
                  </a:cubicBezTo>
                </a:path>
              </a:pathLst>
            </a:custGeom>
            <a:noFill/>
            <a:ln w="19050">
              <a:solidFill>
                <a:schemeClr val="bg1">
                  <a:alpha val="39000"/>
                </a:schemeClr>
              </a:solidFill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9" name="Freeform 96">
              <a:extLst>
                <a:ext uri="{FF2B5EF4-FFF2-40B4-BE49-F238E27FC236}">
                  <a16:creationId xmlns:a16="http://schemas.microsoft.com/office/drawing/2014/main" id="{9253282D-D838-804C-750C-DD73C880CC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23723" y="1735433"/>
              <a:ext cx="155265" cy="260245"/>
            </a:xfrm>
            <a:custGeom>
              <a:avLst/>
              <a:gdLst>
                <a:gd name="T0" fmla="*/ 2147483646 w 46"/>
                <a:gd name="T1" fmla="*/ 2147483646 h 69"/>
                <a:gd name="T2" fmla="*/ 2147483646 w 46"/>
                <a:gd name="T3" fmla="*/ 2147483646 h 69"/>
                <a:gd name="T4" fmla="*/ 2147483646 w 46"/>
                <a:gd name="T5" fmla="*/ 2147483646 h 69"/>
                <a:gd name="T6" fmla="*/ 2147483646 w 46"/>
                <a:gd name="T7" fmla="*/ 2147483646 h 69"/>
                <a:gd name="T8" fmla="*/ 2147483646 w 46"/>
                <a:gd name="T9" fmla="*/ 2147483646 h 69"/>
                <a:gd name="T10" fmla="*/ 2147483646 w 46"/>
                <a:gd name="T11" fmla="*/ 2147483646 h 69"/>
                <a:gd name="T12" fmla="*/ 2147483646 w 46"/>
                <a:gd name="T13" fmla="*/ 2147483646 h 69"/>
                <a:gd name="T14" fmla="*/ 2147483646 w 46"/>
                <a:gd name="T15" fmla="*/ 2147483646 h 69"/>
                <a:gd name="T16" fmla="*/ 2147483646 w 46"/>
                <a:gd name="T17" fmla="*/ 2147483646 h 69"/>
                <a:gd name="T18" fmla="*/ 2147483646 w 46"/>
                <a:gd name="T19" fmla="*/ 2147483646 h 69"/>
                <a:gd name="T20" fmla="*/ 2147483646 w 46"/>
                <a:gd name="T21" fmla="*/ 2147483646 h 69"/>
                <a:gd name="T22" fmla="*/ 2147483646 w 46"/>
                <a:gd name="T23" fmla="*/ 2147483646 h 69"/>
                <a:gd name="T24" fmla="*/ 2147483646 w 46"/>
                <a:gd name="T25" fmla="*/ 2147483646 h 69"/>
                <a:gd name="T26" fmla="*/ 2147483646 w 46"/>
                <a:gd name="T27" fmla="*/ 2147483646 h 69"/>
                <a:gd name="T28" fmla="*/ 2147483646 w 46"/>
                <a:gd name="T29" fmla="*/ 2147483646 h 69"/>
                <a:gd name="T30" fmla="*/ 2147483646 w 46"/>
                <a:gd name="T31" fmla="*/ 2147483646 h 69"/>
                <a:gd name="T32" fmla="*/ 2147483646 w 46"/>
                <a:gd name="T33" fmla="*/ 2147483646 h 69"/>
                <a:gd name="T34" fmla="*/ 2147483646 w 46"/>
                <a:gd name="T35" fmla="*/ 2147483646 h 69"/>
                <a:gd name="T36" fmla="*/ 2147483646 w 46"/>
                <a:gd name="T37" fmla="*/ 2147483646 h 69"/>
                <a:gd name="T38" fmla="*/ 2147483646 w 46"/>
                <a:gd name="T39" fmla="*/ 2147483646 h 69"/>
                <a:gd name="T40" fmla="*/ 2147483646 w 46"/>
                <a:gd name="T41" fmla="*/ 2147483646 h 69"/>
                <a:gd name="T42" fmla="*/ 2147483646 w 46"/>
                <a:gd name="T43" fmla="*/ 2147483646 h 69"/>
                <a:gd name="T44" fmla="*/ 2147483646 w 46"/>
                <a:gd name="T45" fmla="*/ 2147483646 h 69"/>
                <a:gd name="T46" fmla="*/ 2147483646 w 46"/>
                <a:gd name="T47" fmla="*/ 2147483646 h 69"/>
                <a:gd name="T48" fmla="*/ 2147483646 w 46"/>
                <a:gd name="T49" fmla="*/ 2147483646 h 69"/>
                <a:gd name="T50" fmla="*/ 2147483646 w 46"/>
                <a:gd name="T51" fmla="*/ 2147483646 h 69"/>
                <a:gd name="T52" fmla="*/ 2147483646 w 46"/>
                <a:gd name="T53" fmla="*/ 2147483646 h 69"/>
                <a:gd name="T54" fmla="*/ 2147483646 w 46"/>
                <a:gd name="T55" fmla="*/ 2147483646 h 69"/>
                <a:gd name="T56" fmla="*/ 2147483646 w 46"/>
                <a:gd name="T57" fmla="*/ 2147483646 h 69"/>
                <a:gd name="T58" fmla="*/ 2147483646 w 46"/>
                <a:gd name="T59" fmla="*/ 2147483646 h 69"/>
                <a:gd name="T60" fmla="*/ 2147483646 w 46"/>
                <a:gd name="T61" fmla="*/ 2147483646 h 69"/>
                <a:gd name="T62" fmla="*/ 0 w 46"/>
                <a:gd name="T63" fmla="*/ 2147483646 h 69"/>
                <a:gd name="T64" fmla="*/ 2147483646 w 46"/>
                <a:gd name="T65" fmla="*/ 0 h 69"/>
                <a:gd name="T66" fmla="*/ 2147483646 w 46"/>
                <a:gd name="T67" fmla="*/ 0 h 69"/>
                <a:gd name="T68" fmla="*/ 2147483646 w 46"/>
                <a:gd name="T69" fmla="*/ 2147483646 h 6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46"/>
                <a:gd name="T106" fmla="*/ 0 h 69"/>
                <a:gd name="T107" fmla="*/ 46 w 46"/>
                <a:gd name="T108" fmla="*/ 69 h 6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46" h="69">
                  <a:moveTo>
                    <a:pt x="13" y="7"/>
                  </a:moveTo>
                  <a:cubicBezTo>
                    <a:pt x="14" y="10"/>
                    <a:pt x="20" y="6"/>
                    <a:pt x="23" y="6"/>
                  </a:cubicBezTo>
                  <a:cubicBezTo>
                    <a:pt x="24" y="8"/>
                    <a:pt x="24" y="11"/>
                    <a:pt x="24" y="14"/>
                  </a:cubicBezTo>
                  <a:cubicBezTo>
                    <a:pt x="21" y="15"/>
                    <a:pt x="18" y="16"/>
                    <a:pt x="17" y="19"/>
                  </a:cubicBezTo>
                  <a:cubicBezTo>
                    <a:pt x="18" y="21"/>
                    <a:pt x="21" y="23"/>
                    <a:pt x="26" y="23"/>
                  </a:cubicBezTo>
                  <a:cubicBezTo>
                    <a:pt x="25" y="28"/>
                    <a:pt x="31" y="26"/>
                    <a:pt x="30" y="33"/>
                  </a:cubicBezTo>
                  <a:cubicBezTo>
                    <a:pt x="30" y="34"/>
                    <a:pt x="33" y="34"/>
                    <a:pt x="33" y="35"/>
                  </a:cubicBezTo>
                  <a:cubicBezTo>
                    <a:pt x="33" y="38"/>
                    <a:pt x="37" y="36"/>
                    <a:pt x="38" y="38"/>
                  </a:cubicBezTo>
                  <a:cubicBezTo>
                    <a:pt x="38" y="40"/>
                    <a:pt x="36" y="42"/>
                    <a:pt x="35" y="44"/>
                  </a:cubicBezTo>
                  <a:cubicBezTo>
                    <a:pt x="39" y="44"/>
                    <a:pt x="42" y="44"/>
                    <a:pt x="44" y="45"/>
                  </a:cubicBezTo>
                  <a:cubicBezTo>
                    <a:pt x="42" y="47"/>
                    <a:pt x="46" y="51"/>
                    <a:pt x="44" y="54"/>
                  </a:cubicBezTo>
                  <a:cubicBezTo>
                    <a:pt x="44" y="54"/>
                    <a:pt x="41" y="53"/>
                    <a:pt x="41" y="54"/>
                  </a:cubicBezTo>
                  <a:cubicBezTo>
                    <a:pt x="41" y="55"/>
                    <a:pt x="43" y="55"/>
                    <a:pt x="44" y="55"/>
                  </a:cubicBezTo>
                  <a:cubicBezTo>
                    <a:pt x="43" y="56"/>
                    <a:pt x="41" y="56"/>
                    <a:pt x="41" y="59"/>
                  </a:cubicBezTo>
                  <a:cubicBezTo>
                    <a:pt x="39" y="60"/>
                    <a:pt x="39" y="62"/>
                    <a:pt x="37" y="62"/>
                  </a:cubicBezTo>
                  <a:cubicBezTo>
                    <a:pt x="32" y="62"/>
                    <a:pt x="29" y="60"/>
                    <a:pt x="23" y="61"/>
                  </a:cubicBezTo>
                  <a:cubicBezTo>
                    <a:pt x="20" y="63"/>
                    <a:pt x="22" y="63"/>
                    <a:pt x="17" y="62"/>
                  </a:cubicBezTo>
                  <a:cubicBezTo>
                    <a:pt x="16" y="65"/>
                    <a:pt x="7" y="69"/>
                    <a:pt x="7" y="62"/>
                  </a:cubicBezTo>
                  <a:cubicBezTo>
                    <a:pt x="9" y="63"/>
                    <a:pt x="10" y="61"/>
                    <a:pt x="10" y="61"/>
                  </a:cubicBezTo>
                  <a:cubicBezTo>
                    <a:pt x="11" y="61"/>
                    <a:pt x="12" y="62"/>
                    <a:pt x="12" y="62"/>
                  </a:cubicBezTo>
                  <a:cubicBezTo>
                    <a:pt x="13" y="61"/>
                    <a:pt x="12" y="60"/>
                    <a:pt x="13" y="59"/>
                  </a:cubicBezTo>
                  <a:cubicBezTo>
                    <a:pt x="15" y="58"/>
                    <a:pt x="18" y="59"/>
                    <a:pt x="21" y="58"/>
                  </a:cubicBezTo>
                  <a:cubicBezTo>
                    <a:pt x="20" y="51"/>
                    <a:pt x="14" y="56"/>
                    <a:pt x="10" y="54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3" y="46"/>
                    <a:pt x="15" y="44"/>
                    <a:pt x="13" y="44"/>
                  </a:cubicBezTo>
                  <a:cubicBezTo>
                    <a:pt x="14" y="40"/>
                    <a:pt x="16" y="45"/>
                    <a:pt x="19" y="44"/>
                  </a:cubicBezTo>
                  <a:cubicBezTo>
                    <a:pt x="21" y="44"/>
                    <a:pt x="16" y="38"/>
                    <a:pt x="20" y="35"/>
                  </a:cubicBezTo>
                  <a:cubicBezTo>
                    <a:pt x="19" y="33"/>
                    <a:pt x="15" y="34"/>
                    <a:pt x="16" y="30"/>
                  </a:cubicBezTo>
                  <a:cubicBezTo>
                    <a:pt x="15" y="31"/>
                    <a:pt x="13" y="31"/>
                    <a:pt x="10" y="31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2"/>
                    <a:pt x="5" y="23"/>
                    <a:pt x="5" y="21"/>
                  </a:cubicBezTo>
                  <a:cubicBezTo>
                    <a:pt x="7" y="16"/>
                    <a:pt x="6" y="8"/>
                    <a:pt x="0" y="7"/>
                  </a:cubicBezTo>
                  <a:cubicBezTo>
                    <a:pt x="2" y="5"/>
                    <a:pt x="6" y="4"/>
                    <a:pt x="7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7" y="2"/>
                    <a:pt x="15" y="5"/>
                    <a:pt x="13" y="7"/>
                  </a:cubicBezTo>
                </a:path>
              </a:pathLst>
            </a:custGeom>
            <a:noFill/>
            <a:ln w="19050">
              <a:solidFill>
                <a:schemeClr val="bg1">
                  <a:alpha val="39000"/>
                </a:schemeClr>
              </a:solidFill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0" name="Freeform 97">
              <a:extLst>
                <a:ext uri="{FF2B5EF4-FFF2-40B4-BE49-F238E27FC236}">
                  <a16:creationId xmlns:a16="http://schemas.microsoft.com/office/drawing/2014/main" id="{63AC3540-F23E-C5F5-3987-8143E970EE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4801" y="1752498"/>
              <a:ext cx="41062" cy="32708"/>
            </a:xfrm>
            <a:custGeom>
              <a:avLst/>
              <a:gdLst>
                <a:gd name="T0" fmla="*/ 2147483646 w 12"/>
                <a:gd name="T1" fmla="*/ 2147483646 h 9"/>
                <a:gd name="T2" fmla="*/ 2147483646 w 12"/>
                <a:gd name="T3" fmla="*/ 2147483646 h 9"/>
                <a:gd name="T4" fmla="*/ 2147483646 w 12"/>
                <a:gd name="T5" fmla="*/ 2147483646 h 9"/>
                <a:gd name="T6" fmla="*/ 2147483646 w 12"/>
                <a:gd name="T7" fmla="*/ 2147483646 h 9"/>
                <a:gd name="T8" fmla="*/ 2147483646 w 12"/>
                <a:gd name="T9" fmla="*/ 2147483646 h 9"/>
                <a:gd name="T10" fmla="*/ 2147483646 w 12"/>
                <a:gd name="T11" fmla="*/ 2147483646 h 9"/>
                <a:gd name="T12" fmla="*/ 2147483646 w 12"/>
                <a:gd name="T13" fmla="*/ 2147483646 h 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"/>
                <a:gd name="T22" fmla="*/ 0 h 9"/>
                <a:gd name="T23" fmla="*/ 12 w 12"/>
                <a:gd name="T24" fmla="*/ 9 h 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" h="9">
                  <a:moveTo>
                    <a:pt x="11" y="1"/>
                  </a:moveTo>
                  <a:cubicBezTo>
                    <a:pt x="9" y="2"/>
                    <a:pt x="10" y="5"/>
                    <a:pt x="12" y="6"/>
                  </a:cubicBezTo>
                  <a:cubicBezTo>
                    <a:pt x="11" y="8"/>
                    <a:pt x="8" y="8"/>
                    <a:pt x="5" y="9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4" y="6"/>
                    <a:pt x="4" y="8"/>
                    <a:pt x="2" y="8"/>
                  </a:cubicBezTo>
                  <a:cubicBezTo>
                    <a:pt x="0" y="6"/>
                    <a:pt x="3" y="7"/>
                    <a:pt x="4" y="6"/>
                  </a:cubicBezTo>
                  <a:cubicBezTo>
                    <a:pt x="5" y="5"/>
                    <a:pt x="8" y="0"/>
                    <a:pt x="11" y="1"/>
                  </a:cubicBezTo>
                </a:path>
              </a:pathLst>
            </a:custGeom>
            <a:noFill/>
            <a:ln w="19050">
              <a:solidFill>
                <a:schemeClr val="bg1">
                  <a:alpha val="39000"/>
                </a:schemeClr>
              </a:solidFill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1" name="Freeform 98">
              <a:extLst>
                <a:ext uri="{FF2B5EF4-FFF2-40B4-BE49-F238E27FC236}">
                  <a16:creationId xmlns:a16="http://schemas.microsoft.com/office/drawing/2014/main" id="{06EA7D06-5217-FD2A-D93D-7A45660CF5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42866" y="2173441"/>
              <a:ext cx="23097" cy="29864"/>
            </a:xfrm>
            <a:custGeom>
              <a:avLst/>
              <a:gdLst>
                <a:gd name="T0" fmla="*/ 2147483646 w 7"/>
                <a:gd name="T1" fmla="*/ 2147483646 h 8"/>
                <a:gd name="T2" fmla="*/ 2147483646 w 7"/>
                <a:gd name="T3" fmla="*/ 2147483646 h 8"/>
                <a:gd name="T4" fmla="*/ 0 w 7"/>
                <a:gd name="T5" fmla="*/ 2147483646 h 8"/>
                <a:gd name="T6" fmla="*/ 2147483646 w 7"/>
                <a:gd name="T7" fmla="*/ 2147483646 h 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"/>
                <a:gd name="T13" fmla="*/ 0 h 8"/>
                <a:gd name="T14" fmla="*/ 7 w 7"/>
                <a:gd name="T15" fmla="*/ 8 h 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" h="8">
                  <a:moveTo>
                    <a:pt x="2" y="2"/>
                  </a:moveTo>
                  <a:cubicBezTo>
                    <a:pt x="3" y="0"/>
                    <a:pt x="4" y="3"/>
                    <a:pt x="7" y="1"/>
                  </a:cubicBezTo>
                  <a:cubicBezTo>
                    <a:pt x="6" y="4"/>
                    <a:pt x="6" y="8"/>
                    <a:pt x="0" y="8"/>
                  </a:cubicBezTo>
                  <a:cubicBezTo>
                    <a:pt x="0" y="6"/>
                    <a:pt x="6" y="4"/>
                    <a:pt x="2" y="2"/>
                  </a:cubicBezTo>
                </a:path>
              </a:pathLst>
            </a:custGeom>
            <a:noFill/>
            <a:ln w="19050">
              <a:solidFill>
                <a:schemeClr val="bg1">
                  <a:alpha val="39000"/>
                </a:schemeClr>
              </a:solidFill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2" name="Freeform 99">
              <a:extLst>
                <a:ext uri="{FF2B5EF4-FFF2-40B4-BE49-F238E27FC236}">
                  <a16:creationId xmlns:a16="http://schemas.microsoft.com/office/drawing/2014/main" id="{CBCF156D-A6FF-61FC-8B2B-AE3A5E9022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46188" y="3006794"/>
              <a:ext cx="192477" cy="248868"/>
            </a:xfrm>
            <a:custGeom>
              <a:avLst/>
              <a:gdLst>
                <a:gd name="T0" fmla="*/ 2147483646 w 57"/>
                <a:gd name="T1" fmla="*/ 2147483646 h 66"/>
                <a:gd name="T2" fmla="*/ 2147483646 w 57"/>
                <a:gd name="T3" fmla="*/ 2147483646 h 66"/>
                <a:gd name="T4" fmla="*/ 2147483646 w 57"/>
                <a:gd name="T5" fmla="*/ 2147483646 h 66"/>
                <a:gd name="T6" fmla="*/ 2147483646 w 57"/>
                <a:gd name="T7" fmla="*/ 2147483646 h 66"/>
                <a:gd name="T8" fmla="*/ 2147483646 w 57"/>
                <a:gd name="T9" fmla="*/ 2147483646 h 66"/>
                <a:gd name="T10" fmla="*/ 2147483646 w 57"/>
                <a:gd name="T11" fmla="*/ 2147483646 h 66"/>
                <a:gd name="T12" fmla="*/ 2147483646 w 57"/>
                <a:gd name="T13" fmla="*/ 2147483646 h 66"/>
                <a:gd name="T14" fmla="*/ 2147483646 w 57"/>
                <a:gd name="T15" fmla="*/ 2147483646 h 66"/>
                <a:gd name="T16" fmla="*/ 2147483646 w 57"/>
                <a:gd name="T17" fmla="*/ 2147483646 h 66"/>
                <a:gd name="T18" fmla="*/ 2147483646 w 57"/>
                <a:gd name="T19" fmla="*/ 2147483646 h 66"/>
                <a:gd name="T20" fmla="*/ 2147483646 w 57"/>
                <a:gd name="T21" fmla="*/ 2147483646 h 66"/>
                <a:gd name="T22" fmla="*/ 2147483646 w 57"/>
                <a:gd name="T23" fmla="*/ 2147483646 h 66"/>
                <a:gd name="T24" fmla="*/ 2147483646 w 57"/>
                <a:gd name="T25" fmla="*/ 2147483646 h 66"/>
                <a:gd name="T26" fmla="*/ 2147483646 w 57"/>
                <a:gd name="T27" fmla="*/ 2147483646 h 66"/>
                <a:gd name="T28" fmla="*/ 2147483646 w 57"/>
                <a:gd name="T29" fmla="*/ 2147483646 h 66"/>
                <a:gd name="T30" fmla="*/ 2147483646 w 57"/>
                <a:gd name="T31" fmla="*/ 2147483646 h 66"/>
                <a:gd name="T32" fmla="*/ 2147483646 w 57"/>
                <a:gd name="T33" fmla="*/ 2147483646 h 66"/>
                <a:gd name="T34" fmla="*/ 2147483646 w 57"/>
                <a:gd name="T35" fmla="*/ 2147483646 h 66"/>
                <a:gd name="T36" fmla="*/ 2147483646 w 57"/>
                <a:gd name="T37" fmla="*/ 2147483646 h 66"/>
                <a:gd name="T38" fmla="*/ 2147483646 w 57"/>
                <a:gd name="T39" fmla="*/ 2147483646 h 66"/>
                <a:gd name="T40" fmla="*/ 2147483646 w 57"/>
                <a:gd name="T41" fmla="*/ 2147483646 h 66"/>
                <a:gd name="T42" fmla="*/ 2147483646 w 57"/>
                <a:gd name="T43" fmla="*/ 2147483646 h 66"/>
                <a:gd name="T44" fmla="*/ 2147483646 w 57"/>
                <a:gd name="T45" fmla="*/ 2147483646 h 66"/>
                <a:gd name="T46" fmla="*/ 2147483646 w 57"/>
                <a:gd name="T47" fmla="*/ 2147483646 h 66"/>
                <a:gd name="T48" fmla="*/ 2147483646 w 57"/>
                <a:gd name="T49" fmla="*/ 2147483646 h 66"/>
                <a:gd name="T50" fmla="*/ 2147483646 w 57"/>
                <a:gd name="T51" fmla="*/ 2147483646 h 66"/>
                <a:gd name="T52" fmla="*/ 2147483646 w 57"/>
                <a:gd name="T53" fmla="*/ 2147483646 h 66"/>
                <a:gd name="T54" fmla="*/ 2147483646 w 57"/>
                <a:gd name="T55" fmla="*/ 2147483646 h 66"/>
                <a:gd name="T56" fmla="*/ 2147483646 w 57"/>
                <a:gd name="T57" fmla="*/ 2147483646 h 66"/>
                <a:gd name="T58" fmla="*/ 2147483646 w 57"/>
                <a:gd name="T59" fmla="*/ 2147483646 h 66"/>
                <a:gd name="T60" fmla="*/ 2147483646 w 57"/>
                <a:gd name="T61" fmla="*/ 2147483646 h 66"/>
                <a:gd name="T62" fmla="*/ 2147483646 w 57"/>
                <a:gd name="T63" fmla="*/ 2147483646 h 6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57"/>
                <a:gd name="T97" fmla="*/ 0 h 66"/>
                <a:gd name="T98" fmla="*/ 57 w 57"/>
                <a:gd name="T99" fmla="*/ 66 h 6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57" h="66">
                  <a:moveTo>
                    <a:pt x="46" y="4"/>
                  </a:moveTo>
                  <a:cubicBezTo>
                    <a:pt x="47" y="0"/>
                    <a:pt x="49" y="7"/>
                    <a:pt x="51" y="7"/>
                  </a:cubicBezTo>
                  <a:cubicBezTo>
                    <a:pt x="53" y="8"/>
                    <a:pt x="54" y="11"/>
                    <a:pt x="57" y="11"/>
                  </a:cubicBezTo>
                  <a:cubicBezTo>
                    <a:pt x="56" y="15"/>
                    <a:pt x="56" y="18"/>
                    <a:pt x="51" y="18"/>
                  </a:cubicBezTo>
                  <a:cubicBezTo>
                    <a:pt x="50" y="21"/>
                    <a:pt x="53" y="26"/>
                    <a:pt x="50" y="27"/>
                  </a:cubicBezTo>
                  <a:cubicBezTo>
                    <a:pt x="49" y="28"/>
                    <a:pt x="52" y="29"/>
                    <a:pt x="53" y="29"/>
                  </a:cubicBezTo>
                  <a:cubicBezTo>
                    <a:pt x="53" y="31"/>
                    <a:pt x="52" y="33"/>
                    <a:pt x="53" y="34"/>
                  </a:cubicBezTo>
                  <a:cubicBezTo>
                    <a:pt x="53" y="35"/>
                    <a:pt x="55" y="35"/>
                    <a:pt x="55" y="36"/>
                  </a:cubicBezTo>
                  <a:cubicBezTo>
                    <a:pt x="55" y="40"/>
                    <a:pt x="51" y="43"/>
                    <a:pt x="48" y="41"/>
                  </a:cubicBezTo>
                  <a:cubicBezTo>
                    <a:pt x="49" y="44"/>
                    <a:pt x="51" y="45"/>
                    <a:pt x="47" y="48"/>
                  </a:cubicBezTo>
                  <a:cubicBezTo>
                    <a:pt x="47" y="48"/>
                    <a:pt x="47" y="50"/>
                    <a:pt x="47" y="50"/>
                  </a:cubicBezTo>
                  <a:cubicBezTo>
                    <a:pt x="47" y="51"/>
                    <a:pt x="45" y="50"/>
                    <a:pt x="44" y="50"/>
                  </a:cubicBezTo>
                  <a:cubicBezTo>
                    <a:pt x="43" y="52"/>
                    <a:pt x="44" y="58"/>
                    <a:pt x="40" y="56"/>
                  </a:cubicBezTo>
                  <a:cubicBezTo>
                    <a:pt x="43" y="59"/>
                    <a:pt x="39" y="60"/>
                    <a:pt x="40" y="65"/>
                  </a:cubicBezTo>
                  <a:cubicBezTo>
                    <a:pt x="33" y="66"/>
                    <a:pt x="31" y="61"/>
                    <a:pt x="26" y="60"/>
                  </a:cubicBezTo>
                  <a:cubicBezTo>
                    <a:pt x="25" y="60"/>
                    <a:pt x="25" y="62"/>
                    <a:pt x="25" y="63"/>
                  </a:cubicBezTo>
                  <a:cubicBezTo>
                    <a:pt x="22" y="64"/>
                    <a:pt x="21" y="61"/>
                    <a:pt x="20" y="60"/>
                  </a:cubicBezTo>
                  <a:cubicBezTo>
                    <a:pt x="18" y="60"/>
                    <a:pt x="15" y="61"/>
                    <a:pt x="13" y="60"/>
                  </a:cubicBezTo>
                  <a:cubicBezTo>
                    <a:pt x="12" y="60"/>
                    <a:pt x="14" y="56"/>
                    <a:pt x="9" y="59"/>
                  </a:cubicBezTo>
                  <a:cubicBezTo>
                    <a:pt x="8" y="55"/>
                    <a:pt x="8" y="51"/>
                    <a:pt x="4" y="50"/>
                  </a:cubicBezTo>
                  <a:cubicBezTo>
                    <a:pt x="3" y="48"/>
                    <a:pt x="5" y="48"/>
                    <a:pt x="5" y="45"/>
                  </a:cubicBezTo>
                  <a:cubicBezTo>
                    <a:pt x="5" y="43"/>
                    <a:pt x="3" y="45"/>
                    <a:pt x="4" y="45"/>
                  </a:cubicBezTo>
                  <a:cubicBezTo>
                    <a:pt x="0" y="42"/>
                    <a:pt x="3" y="39"/>
                    <a:pt x="2" y="34"/>
                  </a:cubicBezTo>
                  <a:cubicBezTo>
                    <a:pt x="8" y="34"/>
                    <a:pt x="12" y="34"/>
                    <a:pt x="16" y="32"/>
                  </a:cubicBezTo>
                  <a:cubicBezTo>
                    <a:pt x="16" y="30"/>
                    <a:pt x="19" y="29"/>
                    <a:pt x="16" y="28"/>
                  </a:cubicBezTo>
                  <a:cubicBezTo>
                    <a:pt x="17" y="26"/>
                    <a:pt x="29" y="23"/>
                    <a:pt x="26" y="21"/>
                  </a:cubicBezTo>
                  <a:cubicBezTo>
                    <a:pt x="28" y="19"/>
                    <a:pt x="31" y="18"/>
                    <a:pt x="34" y="18"/>
                  </a:cubicBezTo>
                  <a:cubicBezTo>
                    <a:pt x="37" y="18"/>
                    <a:pt x="35" y="15"/>
                    <a:pt x="36" y="14"/>
                  </a:cubicBezTo>
                  <a:cubicBezTo>
                    <a:pt x="36" y="14"/>
                    <a:pt x="38" y="14"/>
                    <a:pt x="39" y="14"/>
                  </a:cubicBezTo>
                  <a:cubicBezTo>
                    <a:pt x="40" y="13"/>
                    <a:pt x="39" y="10"/>
                    <a:pt x="41" y="11"/>
                  </a:cubicBezTo>
                  <a:cubicBezTo>
                    <a:pt x="40" y="5"/>
                    <a:pt x="45" y="7"/>
                    <a:pt x="47" y="4"/>
                  </a:cubicBezTo>
                  <a:lnTo>
                    <a:pt x="46" y="4"/>
                  </a:lnTo>
                  <a:close/>
                </a:path>
              </a:pathLst>
            </a:custGeom>
            <a:noFill/>
            <a:ln w="19050">
              <a:solidFill>
                <a:schemeClr val="bg1">
                  <a:alpha val="39000"/>
                </a:schemeClr>
              </a:solidFill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3" name="Freeform 100">
              <a:extLst>
                <a:ext uri="{FF2B5EF4-FFF2-40B4-BE49-F238E27FC236}">
                  <a16:creationId xmlns:a16="http://schemas.microsoft.com/office/drawing/2014/main" id="{34A6BB75-15E2-9ACF-34B6-8E855BF9A4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41231" y="3184557"/>
              <a:ext cx="87256" cy="109502"/>
            </a:xfrm>
            <a:custGeom>
              <a:avLst/>
              <a:gdLst>
                <a:gd name="T0" fmla="*/ 2147483646 w 26"/>
                <a:gd name="T1" fmla="*/ 2147483646 h 29"/>
                <a:gd name="T2" fmla="*/ 2147483646 w 26"/>
                <a:gd name="T3" fmla="*/ 2147483646 h 29"/>
                <a:gd name="T4" fmla="*/ 2147483646 w 26"/>
                <a:gd name="T5" fmla="*/ 2147483646 h 29"/>
                <a:gd name="T6" fmla="*/ 2147483646 w 26"/>
                <a:gd name="T7" fmla="*/ 2147483646 h 29"/>
                <a:gd name="T8" fmla="*/ 2147483646 w 26"/>
                <a:gd name="T9" fmla="*/ 2147483646 h 29"/>
                <a:gd name="T10" fmla="*/ 2147483646 w 26"/>
                <a:gd name="T11" fmla="*/ 2147483646 h 29"/>
                <a:gd name="T12" fmla="*/ 2147483646 w 26"/>
                <a:gd name="T13" fmla="*/ 2147483646 h 29"/>
                <a:gd name="T14" fmla="*/ 2147483646 w 26"/>
                <a:gd name="T15" fmla="*/ 2147483646 h 29"/>
                <a:gd name="T16" fmla="*/ 2147483646 w 26"/>
                <a:gd name="T17" fmla="*/ 2147483646 h 29"/>
                <a:gd name="T18" fmla="*/ 2147483646 w 26"/>
                <a:gd name="T19" fmla="*/ 2147483646 h 29"/>
                <a:gd name="T20" fmla="*/ 2147483646 w 26"/>
                <a:gd name="T21" fmla="*/ 2147483646 h 29"/>
                <a:gd name="T22" fmla="*/ 2147483646 w 26"/>
                <a:gd name="T23" fmla="*/ 2147483646 h 29"/>
                <a:gd name="T24" fmla="*/ 2147483646 w 26"/>
                <a:gd name="T25" fmla="*/ 2147483646 h 29"/>
                <a:gd name="T26" fmla="*/ 2147483646 w 26"/>
                <a:gd name="T27" fmla="*/ 2147483646 h 29"/>
                <a:gd name="T28" fmla="*/ 2147483646 w 26"/>
                <a:gd name="T29" fmla="*/ 2147483646 h 29"/>
                <a:gd name="T30" fmla="*/ 0 w 26"/>
                <a:gd name="T31" fmla="*/ 2147483646 h 29"/>
                <a:gd name="T32" fmla="*/ 2147483646 w 26"/>
                <a:gd name="T33" fmla="*/ 2147483646 h 29"/>
                <a:gd name="T34" fmla="*/ 2147483646 w 26"/>
                <a:gd name="T35" fmla="*/ 2147483646 h 2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26"/>
                <a:gd name="T55" fmla="*/ 0 h 29"/>
                <a:gd name="T56" fmla="*/ 26 w 26"/>
                <a:gd name="T57" fmla="*/ 29 h 29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26" h="29">
                  <a:moveTo>
                    <a:pt x="23" y="1"/>
                  </a:moveTo>
                  <a:cubicBezTo>
                    <a:pt x="26" y="7"/>
                    <a:pt x="16" y="4"/>
                    <a:pt x="18" y="6"/>
                  </a:cubicBezTo>
                  <a:cubicBezTo>
                    <a:pt x="20" y="8"/>
                    <a:pt x="19" y="7"/>
                    <a:pt x="17" y="6"/>
                  </a:cubicBezTo>
                  <a:cubicBezTo>
                    <a:pt x="17" y="8"/>
                    <a:pt x="18" y="9"/>
                    <a:pt x="18" y="10"/>
                  </a:cubicBezTo>
                  <a:cubicBezTo>
                    <a:pt x="19" y="11"/>
                    <a:pt x="21" y="13"/>
                    <a:pt x="21" y="13"/>
                  </a:cubicBezTo>
                  <a:cubicBezTo>
                    <a:pt x="22" y="17"/>
                    <a:pt x="22" y="22"/>
                    <a:pt x="23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5" y="21"/>
                    <a:pt x="13" y="18"/>
                    <a:pt x="13" y="12"/>
                  </a:cubicBezTo>
                  <a:cubicBezTo>
                    <a:pt x="10" y="12"/>
                    <a:pt x="12" y="17"/>
                    <a:pt x="7" y="16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8" y="28"/>
                    <a:pt x="3" y="26"/>
                    <a:pt x="3" y="29"/>
                  </a:cubicBezTo>
                  <a:cubicBezTo>
                    <a:pt x="1" y="29"/>
                    <a:pt x="1" y="24"/>
                    <a:pt x="2" y="22"/>
                  </a:cubicBezTo>
                  <a:cubicBezTo>
                    <a:pt x="2" y="21"/>
                    <a:pt x="3" y="20"/>
                    <a:pt x="3" y="20"/>
                  </a:cubicBezTo>
                  <a:cubicBezTo>
                    <a:pt x="3" y="19"/>
                    <a:pt x="2" y="19"/>
                    <a:pt x="2" y="19"/>
                  </a:cubicBezTo>
                  <a:cubicBezTo>
                    <a:pt x="1" y="18"/>
                    <a:pt x="4" y="16"/>
                    <a:pt x="3" y="13"/>
                  </a:cubicBezTo>
                  <a:cubicBezTo>
                    <a:pt x="4" y="11"/>
                    <a:pt x="2" y="11"/>
                    <a:pt x="0" y="10"/>
                  </a:cubicBezTo>
                  <a:cubicBezTo>
                    <a:pt x="2" y="5"/>
                    <a:pt x="4" y="0"/>
                    <a:pt x="11" y="1"/>
                  </a:cubicBezTo>
                  <a:cubicBezTo>
                    <a:pt x="7" y="5"/>
                    <a:pt x="19" y="1"/>
                    <a:pt x="23" y="1"/>
                  </a:cubicBezTo>
                </a:path>
              </a:pathLst>
            </a:custGeom>
            <a:noFill/>
            <a:ln w="19050">
              <a:solidFill>
                <a:schemeClr val="bg1">
                  <a:alpha val="39000"/>
                </a:schemeClr>
              </a:solidFill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4" name="Freeform 101">
              <a:extLst>
                <a:ext uri="{FF2B5EF4-FFF2-40B4-BE49-F238E27FC236}">
                  <a16:creationId xmlns:a16="http://schemas.microsoft.com/office/drawing/2014/main" id="{09C7A424-F111-96F5-1E38-308CD69382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82029" y="3294059"/>
              <a:ext cx="202742" cy="63994"/>
            </a:xfrm>
            <a:custGeom>
              <a:avLst/>
              <a:gdLst>
                <a:gd name="T0" fmla="*/ 2147483646 w 60"/>
                <a:gd name="T1" fmla="*/ 2147483646 h 17"/>
                <a:gd name="T2" fmla="*/ 2147483646 w 60"/>
                <a:gd name="T3" fmla="*/ 2147483646 h 17"/>
                <a:gd name="T4" fmla="*/ 2147483646 w 60"/>
                <a:gd name="T5" fmla="*/ 2147483646 h 17"/>
                <a:gd name="T6" fmla="*/ 2147483646 w 60"/>
                <a:gd name="T7" fmla="*/ 2147483646 h 17"/>
                <a:gd name="T8" fmla="*/ 2147483646 w 60"/>
                <a:gd name="T9" fmla="*/ 2147483646 h 17"/>
                <a:gd name="T10" fmla="*/ 2147483646 w 60"/>
                <a:gd name="T11" fmla="*/ 2147483646 h 17"/>
                <a:gd name="T12" fmla="*/ 2147483646 w 60"/>
                <a:gd name="T13" fmla="*/ 2147483646 h 17"/>
                <a:gd name="T14" fmla="*/ 2147483646 w 60"/>
                <a:gd name="T15" fmla="*/ 2147483646 h 17"/>
                <a:gd name="T16" fmla="*/ 2147483646 w 60"/>
                <a:gd name="T17" fmla="*/ 2147483646 h 17"/>
                <a:gd name="T18" fmla="*/ 2147483646 w 60"/>
                <a:gd name="T19" fmla="*/ 2147483646 h 17"/>
                <a:gd name="T20" fmla="*/ 2147483646 w 60"/>
                <a:gd name="T21" fmla="*/ 2147483646 h 17"/>
                <a:gd name="T22" fmla="*/ 2147483646 w 60"/>
                <a:gd name="T23" fmla="*/ 2147483646 h 17"/>
                <a:gd name="T24" fmla="*/ 2147483646 w 60"/>
                <a:gd name="T25" fmla="*/ 2147483646 h 17"/>
                <a:gd name="T26" fmla="*/ 2147483646 w 60"/>
                <a:gd name="T27" fmla="*/ 2147483646 h 17"/>
                <a:gd name="T28" fmla="*/ 2147483646 w 60"/>
                <a:gd name="T29" fmla="*/ 2147483646 h 1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0"/>
                <a:gd name="T46" fmla="*/ 0 h 17"/>
                <a:gd name="T47" fmla="*/ 60 w 60"/>
                <a:gd name="T48" fmla="*/ 17 h 17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0" h="17">
                  <a:moveTo>
                    <a:pt x="1" y="5"/>
                  </a:moveTo>
                  <a:cubicBezTo>
                    <a:pt x="0" y="1"/>
                    <a:pt x="6" y="3"/>
                    <a:pt x="7" y="1"/>
                  </a:cubicBezTo>
                  <a:cubicBezTo>
                    <a:pt x="10" y="0"/>
                    <a:pt x="9" y="3"/>
                    <a:pt x="10" y="4"/>
                  </a:cubicBezTo>
                  <a:cubicBezTo>
                    <a:pt x="11" y="5"/>
                    <a:pt x="13" y="4"/>
                    <a:pt x="13" y="5"/>
                  </a:cubicBezTo>
                  <a:cubicBezTo>
                    <a:pt x="19" y="3"/>
                    <a:pt x="21" y="4"/>
                    <a:pt x="27" y="8"/>
                  </a:cubicBezTo>
                  <a:cubicBezTo>
                    <a:pt x="32" y="5"/>
                    <a:pt x="34" y="7"/>
                    <a:pt x="41" y="7"/>
                  </a:cubicBezTo>
                  <a:cubicBezTo>
                    <a:pt x="43" y="6"/>
                    <a:pt x="43" y="8"/>
                    <a:pt x="44" y="10"/>
                  </a:cubicBezTo>
                  <a:cubicBezTo>
                    <a:pt x="46" y="9"/>
                    <a:pt x="48" y="9"/>
                    <a:pt x="48" y="11"/>
                  </a:cubicBezTo>
                  <a:cubicBezTo>
                    <a:pt x="51" y="9"/>
                    <a:pt x="55" y="14"/>
                    <a:pt x="55" y="11"/>
                  </a:cubicBezTo>
                  <a:cubicBezTo>
                    <a:pt x="60" y="11"/>
                    <a:pt x="52" y="16"/>
                    <a:pt x="56" y="15"/>
                  </a:cubicBezTo>
                  <a:cubicBezTo>
                    <a:pt x="56" y="17"/>
                    <a:pt x="55" y="15"/>
                    <a:pt x="53" y="15"/>
                  </a:cubicBezTo>
                  <a:cubicBezTo>
                    <a:pt x="43" y="17"/>
                    <a:pt x="34" y="13"/>
                    <a:pt x="25" y="11"/>
                  </a:cubicBezTo>
                  <a:cubicBezTo>
                    <a:pt x="23" y="11"/>
                    <a:pt x="21" y="11"/>
                    <a:pt x="18" y="11"/>
                  </a:cubicBezTo>
                  <a:cubicBezTo>
                    <a:pt x="15" y="10"/>
                    <a:pt x="12" y="9"/>
                    <a:pt x="8" y="8"/>
                  </a:cubicBezTo>
                  <a:cubicBezTo>
                    <a:pt x="6" y="7"/>
                    <a:pt x="2" y="8"/>
                    <a:pt x="1" y="5"/>
                  </a:cubicBezTo>
                </a:path>
              </a:pathLst>
            </a:custGeom>
            <a:noFill/>
            <a:ln w="19050">
              <a:solidFill>
                <a:schemeClr val="bg1">
                  <a:alpha val="39000"/>
                </a:schemeClr>
              </a:solidFill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5" name="Freeform 102">
              <a:extLst>
                <a:ext uri="{FF2B5EF4-FFF2-40B4-BE49-F238E27FC236}">
                  <a16:creationId xmlns:a16="http://schemas.microsoft.com/office/drawing/2014/main" id="{A102160F-9698-8F1B-9EEA-152E8A0A81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51497" y="3369430"/>
              <a:ext cx="26947" cy="15644"/>
            </a:xfrm>
            <a:custGeom>
              <a:avLst/>
              <a:gdLst>
                <a:gd name="T0" fmla="*/ 2147483646 w 8"/>
                <a:gd name="T1" fmla="*/ 2147483646 h 4"/>
                <a:gd name="T2" fmla="*/ 2147483646 w 8"/>
                <a:gd name="T3" fmla="*/ 2147483646 h 4"/>
                <a:gd name="T4" fmla="*/ 2147483646 w 8"/>
                <a:gd name="T5" fmla="*/ 2147483646 h 4"/>
                <a:gd name="T6" fmla="*/ 2147483646 w 8"/>
                <a:gd name="T7" fmla="*/ 2147483646 h 4"/>
                <a:gd name="T8" fmla="*/ 2147483646 w 8"/>
                <a:gd name="T9" fmla="*/ 2147483646 h 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"/>
                <a:gd name="T16" fmla="*/ 0 h 4"/>
                <a:gd name="T17" fmla="*/ 8 w 8"/>
                <a:gd name="T18" fmla="*/ 4 h 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" h="4">
                  <a:moveTo>
                    <a:pt x="3" y="2"/>
                  </a:moveTo>
                  <a:cubicBezTo>
                    <a:pt x="5" y="2"/>
                    <a:pt x="8" y="2"/>
                    <a:pt x="8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2"/>
                    <a:pt x="2" y="3"/>
                    <a:pt x="1" y="2"/>
                  </a:cubicBezTo>
                  <a:cubicBezTo>
                    <a:pt x="0" y="0"/>
                    <a:pt x="2" y="1"/>
                    <a:pt x="3" y="2"/>
                  </a:cubicBezTo>
                </a:path>
              </a:pathLst>
            </a:custGeom>
            <a:noFill/>
            <a:ln w="19050">
              <a:solidFill>
                <a:schemeClr val="bg1">
                  <a:alpha val="39000"/>
                </a:schemeClr>
              </a:solidFill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6" name="Freeform 103">
              <a:extLst>
                <a:ext uri="{FF2B5EF4-FFF2-40B4-BE49-F238E27FC236}">
                  <a16:creationId xmlns:a16="http://schemas.microsoft.com/office/drawing/2014/main" id="{F8508817-4210-F50B-7F7D-8EBB9D9CE6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52288" y="4097548"/>
              <a:ext cx="147566" cy="164964"/>
            </a:xfrm>
            <a:custGeom>
              <a:avLst/>
              <a:gdLst>
                <a:gd name="T0" fmla="*/ 2147483646 w 44"/>
                <a:gd name="T1" fmla="*/ 2147483646 h 44"/>
                <a:gd name="T2" fmla="*/ 2147483646 w 44"/>
                <a:gd name="T3" fmla="*/ 2147483646 h 44"/>
                <a:gd name="T4" fmla="*/ 2147483646 w 44"/>
                <a:gd name="T5" fmla="*/ 2147483646 h 44"/>
                <a:gd name="T6" fmla="*/ 2147483646 w 44"/>
                <a:gd name="T7" fmla="*/ 2147483646 h 44"/>
                <a:gd name="T8" fmla="*/ 2147483646 w 44"/>
                <a:gd name="T9" fmla="*/ 2147483646 h 44"/>
                <a:gd name="T10" fmla="*/ 2147483646 w 44"/>
                <a:gd name="T11" fmla="*/ 2147483646 h 44"/>
                <a:gd name="T12" fmla="*/ 2147483646 w 44"/>
                <a:gd name="T13" fmla="*/ 2147483646 h 44"/>
                <a:gd name="T14" fmla="*/ 2147483646 w 44"/>
                <a:gd name="T15" fmla="*/ 2147483646 h 44"/>
                <a:gd name="T16" fmla="*/ 2147483646 w 44"/>
                <a:gd name="T17" fmla="*/ 2147483646 h 44"/>
                <a:gd name="T18" fmla="*/ 2147483646 w 44"/>
                <a:gd name="T19" fmla="*/ 2147483646 h 44"/>
                <a:gd name="T20" fmla="*/ 2147483646 w 44"/>
                <a:gd name="T21" fmla="*/ 2147483646 h 44"/>
                <a:gd name="T22" fmla="*/ 2147483646 w 44"/>
                <a:gd name="T23" fmla="*/ 2147483646 h 44"/>
                <a:gd name="T24" fmla="*/ 2147483646 w 44"/>
                <a:gd name="T25" fmla="*/ 2147483646 h 44"/>
                <a:gd name="T26" fmla="*/ 2147483646 w 44"/>
                <a:gd name="T27" fmla="*/ 0 h 44"/>
                <a:gd name="T28" fmla="*/ 2147483646 w 44"/>
                <a:gd name="T29" fmla="*/ 2147483646 h 44"/>
                <a:gd name="T30" fmla="*/ 2147483646 w 44"/>
                <a:gd name="T31" fmla="*/ 2147483646 h 44"/>
                <a:gd name="T32" fmla="*/ 2147483646 w 44"/>
                <a:gd name="T33" fmla="*/ 2147483646 h 44"/>
                <a:gd name="T34" fmla="*/ 2147483646 w 44"/>
                <a:gd name="T35" fmla="*/ 2147483646 h 44"/>
                <a:gd name="T36" fmla="*/ 2147483646 w 44"/>
                <a:gd name="T37" fmla="*/ 2147483646 h 44"/>
                <a:gd name="T38" fmla="*/ 2147483646 w 44"/>
                <a:gd name="T39" fmla="*/ 2147483646 h 44"/>
                <a:gd name="T40" fmla="*/ 2147483646 w 44"/>
                <a:gd name="T41" fmla="*/ 2147483646 h 44"/>
                <a:gd name="T42" fmla="*/ 2147483646 w 44"/>
                <a:gd name="T43" fmla="*/ 2147483646 h 44"/>
                <a:gd name="T44" fmla="*/ 2147483646 w 44"/>
                <a:gd name="T45" fmla="*/ 2147483646 h 44"/>
                <a:gd name="T46" fmla="*/ 2147483646 w 44"/>
                <a:gd name="T47" fmla="*/ 2147483646 h 44"/>
                <a:gd name="T48" fmla="*/ 2147483646 w 44"/>
                <a:gd name="T49" fmla="*/ 2147483646 h 44"/>
                <a:gd name="T50" fmla="*/ 2147483646 w 44"/>
                <a:gd name="T51" fmla="*/ 2147483646 h 44"/>
                <a:gd name="T52" fmla="*/ 2147483646 w 44"/>
                <a:gd name="T53" fmla="*/ 2147483646 h 44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44"/>
                <a:gd name="T82" fmla="*/ 0 h 44"/>
                <a:gd name="T83" fmla="*/ 44 w 44"/>
                <a:gd name="T84" fmla="*/ 44 h 44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44" h="44">
                  <a:moveTo>
                    <a:pt x="1" y="38"/>
                  </a:moveTo>
                  <a:cubicBezTo>
                    <a:pt x="0" y="36"/>
                    <a:pt x="3" y="34"/>
                    <a:pt x="4" y="32"/>
                  </a:cubicBezTo>
                  <a:cubicBezTo>
                    <a:pt x="4" y="32"/>
                    <a:pt x="6" y="31"/>
                    <a:pt x="7" y="31"/>
                  </a:cubicBezTo>
                  <a:cubicBezTo>
                    <a:pt x="7" y="30"/>
                    <a:pt x="6" y="28"/>
                    <a:pt x="7" y="28"/>
                  </a:cubicBezTo>
                  <a:cubicBezTo>
                    <a:pt x="7" y="28"/>
                    <a:pt x="9" y="28"/>
                    <a:pt x="9" y="28"/>
                  </a:cubicBezTo>
                  <a:cubicBezTo>
                    <a:pt x="10" y="28"/>
                    <a:pt x="10" y="25"/>
                    <a:pt x="11" y="25"/>
                  </a:cubicBezTo>
                  <a:cubicBezTo>
                    <a:pt x="13" y="24"/>
                    <a:pt x="16" y="26"/>
                    <a:pt x="16" y="24"/>
                  </a:cubicBezTo>
                  <a:cubicBezTo>
                    <a:pt x="17" y="21"/>
                    <a:pt x="16" y="22"/>
                    <a:pt x="19" y="21"/>
                  </a:cubicBezTo>
                  <a:cubicBezTo>
                    <a:pt x="22" y="21"/>
                    <a:pt x="21" y="19"/>
                    <a:pt x="22" y="17"/>
                  </a:cubicBezTo>
                  <a:cubicBezTo>
                    <a:pt x="22" y="17"/>
                    <a:pt x="26" y="20"/>
                    <a:pt x="25" y="14"/>
                  </a:cubicBezTo>
                  <a:cubicBezTo>
                    <a:pt x="27" y="14"/>
                    <a:pt x="27" y="15"/>
                    <a:pt x="29" y="15"/>
                  </a:cubicBezTo>
                  <a:cubicBezTo>
                    <a:pt x="29" y="13"/>
                    <a:pt x="27" y="12"/>
                    <a:pt x="28" y="10"/>
                  </a:cubicBezTo>
                  <a:cubicBezTo>
                    <a:pt x="33" y="11"/>
                    <a:pt x="32" y="5"/>
                    <a:pt x="33" y="3"/>
                  </a:cubicBezTo>
                  <a:cubicBezTo>
                    <a:pt x="34" y="2"/>
                    <a:pt x="38" y="3"/>
                    <a:pt x="37" y="0"/>
                  </a:cubicBezTo>
                  <a:cubicBezTo>
                    <a:pt x="39" y="1"/>
                    <a:pt x="39" y="3"/>
                    <a:pt x="42" y="3"/>
                  </a:cubicBezTo>
                  <a:cubicBezTo>
                    <a:pt x="40" y="7"/>
                    <a:pt x="44" y="6"/>
                    <a:pt x="43" y="10"/>
                  </a:cubicBezTo>
                  <a:cubicBezTo>
                    <a:pt x="41" y="10"/>
                    <a:pt x="42" y="13"/>
                    <a:pt x="42" y="14"/>
                  </a:cubicBezTo>
                  <a:cubicBezTo>
                    <a:pt x="41" y="14"/>
                    <a:pt x="39" y="14"/>
                    <a:pt x="39" y="14"/>
                  </a:cubicBezTo>
                  <a:cubicBezTo>
                    <a:pt x="38" y="15"/>
                    <a:pt x="38" y="18"/>
                    <a:pt x="37" y="21"/>
                  </a:cubicBezTo>
                  <a:cubicBezTo>
                    <a:pt x="35" y="23"/>
                    <a:pt x="35" y="20"/>
                    <a:pt x="32" y="22"/>
                  </a:cubicBezTo>
                  <a:cubicBezTo>
                    <a:pt x="28" y="24"/>
                    <a:pt x="29" y="29"/>
                    <a:pt x="28" y="32"/>
                  </a:cubicBezTo>
                  <a:cubicBezTo>
                    <a:pt x="27" y="33"/>
                    <a:pt x="23" y="33"/>
                    <a:pt x="25" y="38"/>
                  </a:cubicBezTo>
                  <a:cubicBezTo>
                    <a:pt x="22" y="37"/>
                    <a:pt x="22" y="39"/>
                    <a:pt x="22" y="41"/>
                  </a:cubicBezTo>
                  <a:cubicBezTo>
                    <a:pt x="19" y="37"/>
                    <a:pt x="11" y="44"/>
                    <a:pt x="11" y="36"/>
                  </a:cubicBezTo>
                  <a:cubicBezTo>
                    <a:pt x="10" y="37"/>
                    <a:pt x="7" y="39"/>
                    <a:pt x="5" y="38"/>
                  </a:cubicBezTo>
                  <a:cubicBezTo>
                    <a:pt x="5" y="38"/>
                    <a:pt x="4" y="35"/>
                    <a:pt x="4" y="35"/>
                  </a:cubicBezTo>
                  <a:cubicBezTo>
                    <a:pt x="1" y="35"/>
                    <a:pt x="7" y="40"/>
                    <a:pt x="1" y="38"/>
                  </a:cubicBezTo>
                </a:path>
              </a:pathLst>
            </a:custGeom>
            <a:noFill/>
            <a:ln w="19050">
              <a:solidFill>
                <a:schemeClr val="bg1">
                  <a:alpha val="39000"/>
                </a:schemeClr>
              </a:solidFill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7" name="Freeform 104">
              <a:extLst>
                <a:ext uri="{FF2B5EF4-FFF2-40B4-BE49-F238E27FC236}">
                  <a16:creationId xmlns:a16="http://schemas.microsoft.com/office/drawing/2014/main" id="{91C5CD59-A7AD-3DEB-2755-820CB8C22F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91432" y="839507"/>
              <a:ext cx="205309" cy="169230"/>
            </a:xfrm>
            <a:custGeom>
              <a:avLst/>
              <a:gdLst>
                <a:gd name="T0" fmla="*/ 2147483646 w 61"/>
                <a:gd name="T1" fmla="*/ 0 h 45"/>
                <a:gd name="T2" fmla="*/ 2147483646 w 61"/>
                <a:gd name="T3" fmla="*/ 2147483646 h 45"/>
                <a:gd name="T4" fmla="*/ 2147483646 w 61"/>
                <a:gd name="T5" fmla="*/ 2147483646 h 45"/>
                <a:gd name="T6" fmla="*/ 2147483646 w 61"/>
                <a:gd name="T7" fmla="*/ 2147483646 h 45"/>
                <a:gd name="T8" fmla="*/ 2147483646 w 61"/>
                <a:gd name="T9" fmla="*/ 2147483646 h 45"/>
                <a:gd name="T10" fmla="*/ 2147483646 w 61"/>
                <a:gd name="T11" fmla="*/ 2147483646 h 45"/>
                <a:gd name="T12" fmla="*/ 2147483646 w 61"/>
                <a:gd name="T13" fmla="*/ 2147483646 h 45"/>
                <a:gd name="T14" fmla="*/ 2147483646 w 61"/>
                <a:gd name="T15" fmla="*/ 2147483646 h 45"/>
                <a:gd name="T16" fmla="*/ 2147483646 w 61"/>
                <a:gd name="T17" fmla="*/ 2147483646 h 45"/>
                <a:gd name="T18" fmla="*/ 2147483646 w 61"/>
                <a:gd name="T19" fmla="*/ 2147483646 h 45"/>
                <a:gd name="T20" fmla="*/ 2147483646 w 61"/>
                <a:gd name="T21" fmla="*/ 2147483646 h 45"/>
                <a:gd name="T22" fmla="*/ 2147483646 w 61"/>
                <a:gd name="T23" fmla="*/ 2147483646 h 45"/>
                <a:gd name="T24" fmla="*/ 2147483646 w 61"/>
                <a:gd name="T25" fmla="*/ 2147483646 h 45"/>
                <a:gd name="T26" fmla="*/ 2147483646 w 61"/>
                <a:gd name="T27" fmla="*/ 2147483646 h 45"/>
                <a:gd name="T28" fmla="*/ 2147483646 w 61"/>
                <a:gd name="T29" fmla="*/ 2147483646 h 45"/>
                <a:gd name="T30" fmla="*/ 2147483646 w 61"/>
                <a:gd name="T31" fmla="*/ 2147483646 h 45"/>
                <a:gd name="T32" fmla="*/ 2147483646 w 61"/>
                <a:gd name="T33" fmla="*/ 2147483646 h 45"/>
                <a:gd name="T34" fmla="*/ 2147483646 w 61"/>
                <a:gd name="T35" fmla="*/ 2147483646 h 45"/>
                <a:gd name="T36" fmla="*/ 2147483646 w 61"/>
                <a:gd name="T37" fmla="*/ 2147483646 h 45"/>
                <a:gd name="T38" fmla="*/ 2147483646 w 61"/>
                <a:gd name="T39" fmla="*/ 2147483646 h 45"/>
                <a:gd name="T40" fmla="*/ 2147483646 w 61"/>
                <a:gd name="T41" fmla="*/ 2147483646 h 45"/>
                <a:gd name="T42" fmla="*/ 2147483646 w 61"/>
                <a:gd name="T43" fmla="*/ 2147483646 h 45"/>
                <a:gd name="T44" fmla="*/ 2147483646 w 61"/>
                <a:gd name="T45" fmla="*/ 2147483646 h 45"/>
                <a:gd name="T46" fmla="*/ 2147483646 w 61"/>
                <a:gd name="T47" fmla="*/ 2147483646 h 45"/>
                <a:gd name="T48" fmla="*/ 2147483646 w 61"/>
                <a:gd name="T49" fmla="*/ 2147483646 h 45"/>
                <a:gd name="T50" fmla="*/ 2147483646 w 61"/>
                <a:gd name="T51" fmla="*/ 2147483646 h 45"/>
                <a:gd name="T52" fmla="*/ 2147483646 w 61"/>
                <a:gd name="T53" fmla="*/ 2147483646 h 45"/>
                <a:gd name="T54" fmla="*/ 2147483646 w 61"/>
                <a:gd name="T55" fmla="*/ 2147483646 h 45"/>
                <a:gd name="T56" fmla="*/ 2147483646 w 61"/>
                <a:gd name="T57" fmla="*/ 2147483646 h 45"/>
                <a:gd name="T58" fmla="*/ 2147483646 w 61"/>
                <a:gd name="T59" fmla="*/ 2147483646 h 45"/>
                <a:gd name="T60" fmla="*/ 2147483646 w 61"/>
                <a:gd name="T61" fmla="*/ 2147483646 h 45"/>
                <a:gd name="T62" fmla="*/ 2147483646 w 61"/>
                <a:gd name="T63" fmla="*/ 2147483646 h 45"/>
                <a:gd name="T64" fmla="*/ 2147483646 w 61"/>
                <a:gd name="T65" fmla="*/ 2147483646 h 45"/>
                <a:gd name="T66" fmla="*/ 0 w 61"/>
                <a:gd name="T67" fmla="*/ 2147483646 h 45"/>
                <a:gd name="T68" fmla="*/ 2147483646 w 61"/>
                <a:gd name="T69" fmla="*/ 2147483646 h 45"/>
                <a:gd name="T70" fmla="*/ 2147483646 w 61"/>
                <a:gd name="T71" fmla="*/ 2147483646 h 45"/>
                <a:gd name="T72" fmla="*/ 2147483646 w 61"/>
                <a:gd name="T73" fmla="*/ 2147483646 h 45"/>
                <a:gd name="T74" fmla="*/ 2147483646 w 61"/>
                <a:gd name="T75" fmla="*/ 2147483646 h 45"/>
                <a:gd name="T76" fmla="*/ 2147483646 w 61"/>
                <a:gd name="T77" fmla="*/ 2147483646 h 45"/>
                <a:gd name="T78" fmla="*/ 2147483646 w 61"/>
                <a:gd name="T79" fmla="*/ 0 h 45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61"/>
                <a:gd name="T121" fmla="*/ 0 h 45"/>
                <a:gd name="T122" fmla="*/ 61 w 61"/>
                <a:gd name="T123" fmla="*/ 45 h 45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61" h="45">
                  <a:moveTo>
                    <a:pt x="16" y="0"/>
                  </a:moveTo>
                  <a:cubicBezTo>
                    <a:pt x="18" y="2"/>
                    <a:pt x="22" y="2"/>
                    <a:pt x="23" y="5"/>
                  </a:cubicBezTo>
                  <a:cubicBezTo>
                    <a:pt x="26" y="4"/>
                    <a:pt x="27" y="6"/>
                    <a:pt x="28" y="7"/>
                  </a:cubicBezTo>
                  <a:cubicBezTo>
                    <a:pt x="28" y="7"/>
                    <a:pt x="30" y="6"/>
                    <a:pt x="30" y="7"/>
                  </a:cubicBezTo>
                  <a:cubicBezTo>
                    <a:pt x="31" y="7"/>
                    <a:pt x="31" y="9"/>
                    <a:pt x="32" y="8"/>
                  </a:cubicBezTo>
                  <a:cubicBezTo>
                    <a:pt x="34" y="6"/>
                    <a:pt x="33" y="9"/>
                    <a:pt x="36" y="11"/>
                  </a:cubicBezTo>
                  <a:cubicBezTo>
                    <a:pt x="37" y="12"/>
                    <a:pt x="39" y="11"/>
                    <a:pt x="40" y="11"/>
                  </a:cubicBezTo>
                  <a:cubicBezTo>
                    <a:pt x="41" y="11"/>
                    <a:pt x="43" y="16"/>
                    <a:pt x="49" y="14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9"/>
                    <a:pt x="52" y="17"/>
                    <a:pt x="53" y="18"/>
                  </a:cubicBezTo>
                  <a:cubicBezTo>
                    <a:pt x="53" y="18"/>
                    <a:pt x="52" y="20"/>
                    <a:pt x="53" y="21"/>
                  </a:cubicBezTo>
                  <a:cubicBezTo>
                    <a:pt x="55" y="23"/>
                    <a:pt x="58" y="24"/>
                    <a:pt x="61" y="26"/>
                  </a:cubicBezTo>
                  <a:cubicBezTo>
                    <a:pt x="61" y="28"/>
                    <a:pt x="61" y="30"/>
                    <a:pt x="60" y="31"/>
                  </a:cubicBezTo>
                  <a:cubicBezTo>
                    <a:pt x="58" y="31"/>
                    <a:pt x="57" y="29"/>
                    <a:pt x="57" y="29"/>
                  </a:cubicBezTo>
                  <a:cubicBezTo>
                    <a:pt x="54" y="30"/>
                    <a:pt x="53" y="33"/>
                    <a:pt x="50" y="33"/>
                  </a:cubicBezTo>
                  <a:cubicBezTo>
                    <a:pt x="49" y="34"/>
                    <a:pt x="49" y="35"/>
                    <a:pt x="49" y="36"/>
                  </a:cubicBezTo>
                  <a:cubicBezTo>
                    <a:pt x="46" y="36"/>
                    <a:pt x="46" y="37"/>
                    <a:pt x="46" y="39"/>
                  </a:cubicBezTo>
                  <a:cubicBezTo>
                    <a:pt x="41" y="40"/>
                    <a:pt x="40" y="36"/>
                    <a:pt x="37" y="39"/>
                  </a:cubicBezTo>
                  <a:cubicBezTo>
                    <a:pt x="36" y="39"/>
                    <a:pt x="37" y="41"/>
                    <a:pt x="37" y="41"/>
                  </a:cubicBezTo>
                  <a:cubicBezTo>
                    <a:pt x="37" y="45"/>
                    <a:pt x="32" y="37"/>
                    <a:pt x="32" y="42"/>
                  </a:cubicBezTo>
                  <a:cubicBezTo>
                    <a:pt x="30" y="42"/>
                    <a:pt x="31" y="40"/>
                    <a:pt x="30" y="39"/>
                  </a:cubicBezTo>
                  <a:cubicBezTo>
                    <a:pt x="27" y="42"/>
                    <a:pt x="26" y="38"/>
                    <a:pt x="22" y="39"/>
                  </a:cubicBezTo>
                  <a:cubicBezTo>
                    <a:pt x="22" y="37"/>
                    <a:pt x="21" y="36"/>
                    <a:pt x="19" y="36"/>
                  </a:cubicBezTo>
                  <a:cubicBezTo>
                    <a:pt x="19" y="34"/>
                    <a:pt x="23" y="36"/>
                    <a:pt x="23" y="33"/>
                  </a:cubicBezTo>
                  <a:cubicBezTo>
                    <a:pt x="24" y="30"/>
                    <a:pt x="18" y="33"/>
                    <a:pt x="16" y="32"/>
                  </a:cubicBezTo>
                  <a:cubicBezTo>
                    <a:pt x="15" y="28"/>
                    <a:pt x="19" y="30"/>
                    <a:pt x="21" y="29"/>
                  </a:cubicBezTo>
                  <a:cubicBezTo>
                    <a:pt x="21" y="29"/>
                    <a:pt x="23" y="26"/>
                    <a:pt x="23" y="26"/>
                  </a:cubicBezTo>
                  <a:cubicBezTo>
                    <a:pt x="24" y="26"/>
                    <a:pt x="26" y="29"/>
                    <a:pt x="28" y="28"/>
                  </a:cubicBezTo>
                  <a:cubicBezTo>
                    <a:pt x="28" y="26"/>
                    <a:pt x="26" y="25"/>
                    <a:pt x="26" y="24"/>
                  </a:cubicBezTo>
                  <a:cubicBezTo>
                    <a:pt x="25" y="25"/>
                    <a:pt x="16" y="24"/>
                    <a:pt x="14" y="26"/>
                  </a:cubicBezTo>
                  <a:cubicBezTo>
                    <a:pt x="11" y="29"/>
                    <a:pt x="13" y="26"/>
                    <a:pt x="9" y="25"/>
                  </a:cubicBezTo>
                  <a:cubicBezTo>
                    <a:pt x="5" y="24"/>
                    <a:pt x="2" y="26"/>
                    <a:pt x="7" y="22"/>
                  </a:cubicBezTo>
                  <a:cubicBezTo>
                    <a:pt x="6" y="20"/>
                    <a:pt x="2" y="21"/>
                    <a:pt x="1" y="19"/>
                  </a:cubicBezTo>
                  <a:cubicBezTo>
                    <a:pt x="3" y="17"/>
                    <a:pt x="6" y="13"/>
                    <a:pt x="0" y="15"/>
                  </a:cubicBezTo>
                  <a:cubicBezTo>
                    <a:pt x="0" y="14"/>
                    <a:pt x="1" y="12"/>
                    <a:pt x="4" y="12"/>
                  </a:cubicBezTo>
                  <a:cubicBezTo>
                    <a:pt x="5" y="12"/>
                    <a:pt x="5" y="10"/>
                    <a:pt x="7" y="10"/>
                  </a:cubicBezTo>
                  <a:cubicBezTo>
                    <a:pt x="9" y="10"/>
                    <a:pt x="7" y="7"/>
                    <a:pt x="8" y="5"/>
                  </a:cubicBezTo>
                  <a:cubicBezTo>
                    <a:pt x="8" y="5"/>
                    <a:pt x="10" y="6"/>
                    <a:pt x="11" y="5"/>
                  </a:cubicBezTo>
                  <a:cubicBezTo>
                    <a:pt x="12" y="5"/>
                    <a:pt x="12" y="3"/>
                    <a:pt x="14" y="3"/>
                  </a:cubicBezTo>
                  <a:cubicBezTo>
                    <a:pt x="14" y="1"/>
                    <a:pt x="16" y="2"/>
                    <a:pt x="16" y="0"/>
                  </a:cubicBezTo>
                </a:path>
              </a:pathLst>
            </a:custGeom>
            <a:noFill/>
            <a:ln w="19050">
              <a:solidFill>
                <a:schemeClr val="bg1">
                  <a:alpha val="39000"/>
                </a:schemeClr>
              </a:solidFill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8" name="Freeform 105">
              <a:extLst>
                <a:ext uri="{FF2B5EF4-FFF2-40B4-BE49-F238E27FC236}">
                  <a16:creationId xmlns:a16="http://schemas.microsoft.com/office/drawing/2014/main" id="{D1ED36F0-2902-E2D2-D1D0-D2CD35DD1C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54783" y="902080"/>
              <a:ext cx="275884" cy="155009"/>
            </a:xfrm>
            <a:custGeom>
              <a:avLst/>
              <a:gdLst>
                <a:gd name="T0" fmla="*/ 2147483646 w 82"/>
                <a:gd name="T1" fmla="*/ 2147483646 h 41"/>
                <a:gd name="T2" fmla="*/ 2147483646 w 82"/>
                <a:gd name="T3" fmla="*/ 2147483646 h 41"/>
                <a:gd name="T4" fmla="*/ 2147483646 w 82"/>
                <a:gd name="T5" fmla="*/ 2147483646 h 41"/>
                <a:gd name="T6" fmla="*/ 2147483646 w 82"/>
                <a:gd name="T7" fmla="*/ 2147483646 h 41"/>
                <a:gd name="T8" fmla="*/ 2147483646 w 82"/>
                <a:gd name="T9" fmla="*/ 2147483646 h 41"/>
                <a:gd name="T10" fmla="*/ 2147483646 w 82"/>
                <a:gd name="T11" fmla="*/ 2147483646 h 41"/>
                <a:gd name="T12" fmla="*/ 2147483646 w 82"/>
                <a:gd name="T13" fmla="*/ 2147483646 h 41"/>
                <a:gd name="T14" fmla="*/ 2147483646 w 82"/>
                <a:gd name="T15" fmla="*/ 2147483646 h 41"/>
                <a:gd name="T16" fmla="*/ 2147483646 w 82"/>
                <a:gd name="T17" fmla="*/ 2147483646 h 41"/>
                <a:gd name="T18" fmla="*/ 2147483646 w 82"/>
                <a:gd name="T19" fmla="*/ 2147483646 h 41"/>
                <a:gd name="T20" fmla="*/ 2147483646 w 82"/>
                <a:gd name="T21" fmla="*/ 2147483646 h 41"/>
                <a:gd name="T22" fmla="*/ 2147483646 w 82"/>
                <a:gd name="T23" fmla="*/ 2147483646 h 41"/>
                <a:gd name="T24" fmla="*/ 2147483646 w 82"/>
                <a:gd name="T25" fmla="*/ 2147483646 h 41"/>
                <a:gd name="T26" fmla="*/ 2147483646 w 82"/>
                <a:gd name="T27" fmla="*/ 2147483646 h 41"/>
                <a:gd name="T28" fmla="*/ 2147483646 w 82"/>
                <a:gd name="T29" fmla="*/ 2147483646 h 41"/>
                <a:gd name="T30" fmla="*/ 2147483646 w 82"/>
                <a:gd name="T31" fmla="*/ 2147483646 h 41"/>
                <a:gd name="T32" fmla="*/ 2147483646 w 82"/>
                <a:gd name="T33" fmla="*/ 2147483646 h 41"/>
                <a:gd name="T34" fmla="*/ 2147483646 w 82"/>
                <a:gd name="T35" fmla="*/ 2147483646 h 41"/>
                <a:gd name="T36" fmla="*/ 2147483646 w 82"/>
                <a:gd name="T37" fmla="*/ 2147483646 h 41"/>
                <a:gd name="T38" fmla="*/ 2147483646 w 82"/>
                <a:gd name="T39" fmla="*/ 2147483646 h 41"/>
                <a:gd name="T40" fmla="*/ 2147483646 w 82"/>
                <a:gd name="T41" fmla="*/ 2147483646 h 41"/>
                <a:gd name="T42" fmla="*/ 2147483646 w 82"/>
                <a:gd name="T43" fmla="*/ 2147483646 h 41"/>
                <a:gd name="T44" fmla="*/ 2147483646 w 82"/>
                <a:gd name="T45" fmla="*/ 2147483646 h 41"/>
                <a:gd name="T46" fmla="*/ 2147483646 w 82"/>
                <a:gd name="T47" fmla="*/ 2147483646 h 41"/>
                <a:gd name="T48" fmla="*/ 2147483646 w 82"/>
                <a:gd name="T49" fmla="*/ 2147483646 h 41"/>
                <a:gd name="T50" fmla="*/ 2147483646 w 82"/>
                <a:gd name="T51" fmla="*/ 2147483646 h 41"/>
                <a:gd name="T52" fmla="*/ 2147483646 w 82"/>
                <a:gd name="T53" fmla="*/ 2147483646 h 41"/>
                <a:gd name="T54" fmla="*/ 2147483646 w 82"/>
                <a:gd name="T55" fmla="*/ 2147483646 h 41"/>
                <a:gd name="T56" fmla="*/ 2147483646 w 82"/>
                <a:gd name="T57" fmla="*/ 2147483646 h 41"/>
                <a:gd name="T58" fmla="*/ 2147483646 w 82"/>
                <a:gd name="T59" fmla="*/ 2147483646 h 41"/>
                <a:gd name="T60" fmla="*/ 2147483646 w 82"/>
                <a:gd name="T61" fmla="*/ 2147483646 h 41"/>
                <a:gd name="T62" fmla="*/ 2147483646 w 82"/>
                <a:gd name="T63" fmla="*/ 2147483646 h 41"/>
                <a:gd name="T64" fmla="*/ 2147483646 w 82"/>
                <a:gd name="T65" fmla="*/ 2147483646 h 41"/>
                <a:gd name="T66" fmla="*/ 2147483646 w 82"/>
                <a:gd name="T67" fmla="*/ 2147483646 h 41"/>
                <a:gd name="T68" fmla="*/ 2147483646 w 82"/>
                <a:gd name="T69" fmla="*/ 2147483646 h 41"/>
                <a:gd name="T70" fmla="*/ 2147483646 w 82"/>
                <a:gd name="T71" fmla="*/ 2147483646 h 41"/>
                <a:gd name="T72" fmla="*/ 2147483646 w 82"/>
                <a:gd name="T73" fmla="*/ 2147483646 h 41"/>
                <a:gd name="T74" fmla="*/ 2147483646 w 82"/>
                <a:gd name="T75" fmla="*/ 2147483646 h 41"/>
                <a:gd name="T76" fmla="*/ 2147483646 w 82"/>
                <a:gd name="T77" fmla="*/ 2147483646 h 41"/>
                <a:gd name="T78" fmla="*/ 2147483646 w 82"/>
                <a:gd name="T79" fmla="*/ 2147483646 h 41"/>
                <a:gd name="T80" fmla="*/ 2147483646 w 82"/>
                <a:gd name="T81" fmla="*/ 2147483646 h 41"/>
                <a:gd name="T82" fmla="*/ 2147483646 w 82"/>
                <a:gd name="T83" fmla="*/ 2147483646 h 41"/>
                <a:gd name="T84" fmla="*/ 2147483646 w 82"/>
                <a:gd name="T85" fmla="*/ 2147483646 h 41"/>
                <a:gd name="T86" fmla="*/ 2147483646 w 82"/>
                <a:gd name="T87" fmla="*/ 2147483646 h 41"/>
                <a:gd name="T88" fmla="*/ 2147483646 w 82"/>
                <a:gd name="T89" fmla="*/ 2147483646 h 41"/>
                <a:gd name="T90" fmla="*/ 2147483646 w 82"/>
                <a:gd name="T91" fmla="*/ 2147483646 h 41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82"/>
                <a:gd name="T139" fmla="*/ 0 h 41"/>
                <a:gd name="T140" fmla="*/ 82 w 82"/>
                <a:gd name="T141" fmla="*/ 41 h 41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82" h="41">
                  <a:moveTo>
                    <a:pt x="29" y="28"/>
                  </a:moveTo>
                  <a:cubicBezTo>
                    <a:pt x="28" y="25"/>
                    <a:pt x="26" y="29"/>
                    <a:pt x="26" y="29"/>
                  </a:cubicBezTo>
                  <a:cubicBezTo>
                    <a:pt x="24" y="29"/>
                    <a:pt x="22" y="26"/>
                    <a:pt x="19" y="28"/>
                  </a:cubicBezTo>
                  <a:cubicBezTo>
                    <a:pt x="19" y="25"/>
                    <a:pt x="21" y="26"/>
                    <a:pt x="23" y="25"/>
                  </a:cubicBezTo>
                  <a:cubicBezTo>
                    <a:pt x="26" y="23"/>
                    <a:pt x="28" y="20"/>
                    <a:pt x="31" y="19"/>
                  </a:cubicBezTo>
                  <a:cubicBezTo>
                    <a:pt x="31" y="18"/>
                    <a:pt x="28" y="18"/>
                    <a:pt x="29" y="15"/>
                  </a:cubicBezTo>
                  <a:cubicBezTo>
                    <a:pt x="26" y="14"/>
                    <a:pt x="23" y="19"/>
                    <a:pt x="22" y="15"/>
                  </a:cubicBezTo>
                  <a:cubicBezTo>
                    <a:pt x="20" y="17"/>
                    <a:pt x="17" y="19"/>
                    <a:pt x="15" y="21"/>
                  </a:cubicBezTo>
                  <a:cubicBezTo>
                    <a:pt x="10" y="21"/>
                    <a:pt x="10" y="18"/>
                    <a:pt x="5" y="19"/>
                  </a:cubicBezTo>
                  <a:cubicBezTo>
                    <a:pt x="8" y="17"/>
                    <a:pt x="8" y="14"/>
                    <a:pt x="6" y="9"/>
                  </a:cubicBezTo>
                  <a:cubicBezTo>
                    <a:pt x="5" y="9"/>
                    <a:pt x="4" y="10"/>
                    <a:pt x="3" y="11"/>
                  </a:cubicBezTo>
                  <a:cubicBezTo>
                    <a:pt x="0" y="11"/>
                    <a:pt x="3" y="6"/>
                    <a:pt x="2" y="4"/>
                  </a:cubicBezTo>
                  <a:cubicBezTo>
                    <a:pt x="4" y="4"/>
                    <a:pt x="4" y="4"/>
                    <a:pt x="5" y="5"/>
                  </a:cubicBezTo>
                  <a:cubicBezTo>
                    <a:pt x="6" y="2"/>
                    <a:pt x="13" y="6"/>
                    <a:pt x="13" y="2"/>
                  </a:cubicBezTo>
                  <a:cubicBezTo>
                    <a:pt x="15" y="3"/>
                    <a:pt x="14" y="5"/>
                    <a:pt x="15" y="7"/>
                  </a:cubicBezTo>
                  <a:cubicBezTo>
                    <a:pt x="20" y="8"/>
                    <a:pt x="25" y="0"/>
                    <a:pt x="26" y="8"/>
                  </a:cubicBezTo>
                  <a:cubicBezTo>
                    <a:pt x="30" y="8"/>
                    <a:pt x="30" y="6"/>
                    <a:pt x="30" y="2"/>
                  </a:cubicBezTo>
                  <a:cubicBezTo>
                    <a:pt x="34" y="4"/>
                    <a:pt x="38" y="3"/>
                    <a:pt x="44" y="4"/>
                  </a:cubicBezTo>
                  <a:cubicBezTo>
                    <a:pt x="45" y="4"/>
                    <a:pt x="45" y="6"/>
                    <a:pt x="45" y="4"/>
                  </a:cubicBezTo>
                  <a:cubicBezTo>
                    <a:pt x="48" y="4"/>
                    <a:pt x="46" y="10"/>
                    <a:pt x="51" y="8"/>
                  </a:cubicBezTo>
                  <a:cubicBezTo>
                    <a:pt x="51" y="9"/>
                    <a:pt x="50" y="9"/>
                    <a:pt x="50" y="11"/>
                  </a:cubicBezTo>
                  <a:cubicBezTo>
                    <a:pt x="52" y="10"/>
                    <a:pt x="57" y="12"/>
                    <a:pt x="57" y="9"/>
                  </a:cubicBezTo>
                  <a:cubicBezTo>
                    <a:pt x="58" y="11"/>
                    <a:pt x="59" y="13"/>
                    <a:pt x="65" y="12"/>
                  </a:cubicBezTo>
                  <a:cubicBezTo>
                    <a:pt x="63" y="15"/>
                    <a:pt x="64" y="14"/>
                    <a:pt x="67" y="15"/>
                  </a:cubicBezTo>
                  <a:cubicBezTo>
                    <a:pt x="67" y="15"/>
                    <a:pt x="66" y="16"/>
                    <a:pt x="68" y="16"/>
                  </a:cubicBezTo>
                  <a:cubicBezTo>
                    <a:pt x="70" y="17"/>
                    <a:pt x="68" y="18"/>
                    <a:pt x="69" y="19"/>
                  </a:cubicBezTo>
                  <a:cubicBezTo>
                    <a:pt x="70" y="20"/>
                    <a:pt x="72" y="19"/>
                    <a:pt x="72" y="19"/>
                  </a:cubicBezTo>
                  <a:cubicBezTo>
                    <a:pt x="73" y="20"/>
                    <a:pt x="72" y="22"/>
                    <a:pt x="72" y="22"/>
                  </a:cubicBezTo>
                  <a:cubicBezTo>
                    <a:pt x="73" y="23"/>
                    <a:pt x="75" y="22"/>
                    <a:pt x="75" y="22"/>
                  </a:cubicBezTo>
                  <a:cubicBezTo>
                    <a:pt x="76" y="23"/>
                    <a:pt x="75" y="25"/>
                    <a:pt x="76" y="26"/>
                  </a:cubicBezTo>
                  <a:cubicBezTo>
                    <a:pt x="79" y="27"/>
                    <a:pt x="80" y="24"/>
                    <a:pt x="81" y="26"/>
                  </a:cubicBezTo>
                  <a:cubicBezTo>
                    <a:pt x="82" y="30"/>
                    <a:pt x="77" y="28"/>
                    <a:pt x="76" y="29"/>
                  </a:cubicBezTo>
                  <a:cubicBezTo>
                    <a:pt x="76" y="29"/>
                    <a:pt x="76" y="30"/>
                    <a:pt x="76" y="30"/>
                  </a:cubicBezTo>
                  <a:cubicBezTo>
                    <a:pt x="73" y="32"/>
                    <a:pt x="67" y="30"/>
                    <a:pt x="62" y="30"/>
                  </a:cubicBezTo>
                  <a:cubicBezTo>
                    <a:pt x="61" y="26"/>
                    <a:pt x="62" y="27"/>
                    <a:pt x="62" y="22"/>
                  </a:cubicBezTo>
                  <a:cubicBezTo>
                    <a:pt x="61" y="18"/>
                    <a:pt x="51" y="18"/>
                    <a:pt x="48" y="21"/>
                  </a:cubicBezTo>
                  <a:cubicBezTo>
                    <a:pt x="46" y="21"/>
                    <a:pt x="48" y="24"/>
                    <a:pt x="47" y="25"/>
                  </a:cubicBezTo>
                  <a:cubicBezTo>
                    <a:pt x="47" y="25"/>
                    <a:pt x="44" y="24"/>
                    <a:pt x="44" y="25"/>
                  </a:cubicBezTo>
                  <a:cubicBezTo>
                    <a:pt x="43" y="26"/>
                    <a:pt x="44" y="28"/>
                    <a:pt x="41" y="28"/>
                  </a:cubicBezTo>
                  <a:cubicBezTo>
                    <a:pt x="41" y="29"/>
                    <a:pt x="42" y="29"/>
                    <a:pt x="43" y="29"/>
                  </a:cubicBezTo>
                  <a:cubicBezTo>
                    <a:pt x="42" y="31"/>
                    <a:pt x="40" y="30"/>
                    <a:pt x="38" y="30"/>
                  </a:cubicBezTo>
                  <a:cubicBezTo>
                    <a:pt x="37" y="35"/>
                    <a:pt x="38" y="34"/>
                    <a:pt x="38" y="39"/>
                  </a:cubicBezTo>
                  <a:cubicBezTo>
                    <a:pt x="34" y="40"/>
                    <a:pt x="21" y="41"/>
                    <a:pt x="20" y="33"/>
                  </a:cubicBezTo>
                  <a:cubicBezTo>
                    <a:pt x="23" y="33"/>
                    <a:pt x="24" y="32"/>
                    <a:pt x="24" y="30"/>
                  </a:cubicBezTo>
                  <a:cubicBezTo>
                    <a:pt x="28" y="30"/>
                    <a:pt x="27" y="33"/>
                    <a:pt x="30" y="30"/>
                  </a:cubicBezTo>
                  <a:cubicBezTo>
                    <a:pt x="29" y="29"/>
                    <a:pt x="26" y="28"/>
                    <a:pt x="29" y="28"/>
                  </a:cubicBezTo>
                </a:path>
              </a:pathLst>
            </a:custGeom>
            <a:noFill/>
            <a:ln w="19050">
              <a:solidFill>
                <a:schemeClr val="bg1">
                  <a:alpha val="39000"/>
                </a:schemeClr>
              </a:solidFill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9" name="Freeform 106">
              <a:extLst>
                <a:ext uri="{FF2B5EF4-FFF2-40B4-BE49-F238E27FC236}">
                  <a16:creationId xmlns:a16="http://schemas.microsoft.com/office/drawing/2014/main" id="{09426AC5-6EAB-9E2B-0B74-FB413745D4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2010" y="1024381"/>
              <a:ext cx="130884" cy="75371"/>
            </a:xfrm>
            <a:custGeom>
              <a:avLst/>
              <a:gdLst>
                <a:gd name="T0" fmla="*/ 2147483646 w 39"/>
                <a:gd name="T1" fmla="*/ 2147483646 h 20"/>
                <a:gd name="T2" fmla="*/ 2147483646 w 39"/>
                <a:gd name="T3" fmla="*/ 2147483646 h 20"/>
                <a:gd name="T4" fmla="*/ 2147483646 w 39"/>
                <a:gd name="T5" fmla="*/ 2147483646 h 20"/>
                <a:gd name="T6" fmla="*/ 2147483646 w 39"/>
                <a:gd name="T7" fmla="*/ 2147483646 h 20"/>
                <a:gd name="T8" fmla="*/ 2147483646 w 39"/>
                <a:gd name="T9" fmla="*/ 2147483646 h 20"/>
                <a:gd name="T10" fmla="*/ 2147483646 w 39"/>
                <a:gd name="T11" fmla="*/ 2147483646 h 20"/>
                <a:gd name="T12" fmla="*/ 2147483646 w 39"/>
                <a:gd name="T13" fmla="*/ 2147483646 h 20"/>
                <a:gd name="T14" fmla="*/ 2147483646 w 39"/>
                <a:gd name="T15" fmla="*/ 2147483646 h 20"/>
                <a:gd name="T16" fmla="*/ 2147483646 w 39"/>
                <a:gd name="T17" fmla="*/ 2147483646 h 20"/>
                <a:gd name="T18" fmla="*/ 0 w 39"/>
                <a:gd name="T19" fmla="*/ 2147483646 h 20"/>
                <a:gd name="T20" fmla="*/ 2147483646 w 39"/>
                <a:gd name="T21" fmla="*/ 2147483646 h 20"/>
                <a:gd name="T22" fmla="*/ 2147483646 w 39"/>
                <a:gd name="T23" fmla="*/ 2147483646 h 20"/>
                <a:gd name="T24" fmla="*/ 2147483646 w 39"/>
                <a:gd name="T25" fmla="*/ 2147483646 h 20"/>
                <a:gd name="T26" fmla="*/ 2147483646 w 39"/>
                <a:gd name="T27" fmla="*/ 2147483646 h 20"/>
                <a:gd name="T28" fmla="*/ 2147483646 w 39"/>
                <a:gd name="T29" fmla="*/ 2147483646 h 20"/>
                <a:gd name="T30" fmla="*/ 2147483646 w 39"/>
                <a:gd name="T31" fmla="*/ 2147483646 h 20"/>
                <a:gd name="T32" fmla="*/ 2147483646 w 39"/>
                <a:gd name="T33" fmla="*/ 2147483646 h 20"/>
                <a:gd name="T34" fmla="*/ 2147483646 w 39"/>
                <a:gd name="T35" fmla="*/ 2147483646 h 2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39"/>
                <a:gd name="T55" fmla="*/ 0 h 20"/>
                <a:gd name="T56" fmla="*/ 39 w 39"/>
                <a:gd name="T57" fmla="*/ 20 h 20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39" h="20">
                  <a:moveTo>
                    <a:pt x="38" y="3"/>
                  </a:moveTo>
                  <a:cubicBezTo>
                    <a:pt x="38" y="3"/>
                    <a:pt x="39" y="6"/>
                    <a:pt x="38" y="7"/>
                  </a:cubicBezTo>
                  <a:cubicBezTo>
                    <a:pt x="38" y="7"/>
                    <a:pt x="36" y="6"/>
                    <a:pt x="36" y="7"/>
                  </a:cubicBezTo>
                  <a:cubicBezTo>
                    <a:pt x="35" y="7"/>
                    <a:pt x="37" y="11"/>
                    <a:pt x="36" y="11"/>
                  </a:cubicBezTo>
                  <a:cubicBezTo>
                    <a:pt x="34" y="11"/>
                    <a:pt x="32" y="9"/>
                    <a:pt x="31" y="14"/>
                  </a:cubicBezTo>
                  <a:cubicBezTo>
                    <a:pt x="29" y="14"/>
                    <a:pt x="30" y="9"/>
                    <a:pt x="27" y="10"/>
                  </a:cubicBezTo>
                  <a:cubicBezTo>
                    <a:pt x="24" y="9"/>
                    <a:pt x="25" y="12"/>
                    <a:pt x="23" y="13"/>
                  </a:cubicBezTo>
                  <a:cubicBezTo>
                    <a:pt x="21" y="15"/>
                    <a:pt x="17" y="14"/>
                    <a:pt x="17" y="18"/>
                  </a:cubicBezTo>
                  <a:cubicBezTo>
                    <a:pt x="11" y="20"/>
                    <a:pt x="8" y="19"/>
                    <a:pt x="2" y="18"/>
                  </a:cubicBezTo>
                  <a:cubicBezTo>
                    <a:pt x="2" y="16"/>
                    <a:pt x="0" y="15"/>
                    <a:pt x="0" y="13"/>
                  </a:cubicBezTo>
                  <a:cubicBezTo>
                    <a:pt x="2" y="14"/>
                    <a:pt x="4" y="14"/>
                    <a:pt x="6" y="14"/>
                  </a:cubicBezTo>
                  <a:cubicBezTo>
                    <a:pt x="9" y="14"/>
                    <a:pt x="9" y="10"/>
                    <a:pt x="12" y="10"/>
                  </a:cubicBezTo>
                  <a:cubicBezTo>
                    <a:pt x="12" y="10"/>
                    <a:pt x="14" y="6"/>
                    <a:pt x="14" y="7"/>
                  </a:cubicBezTo>
                  <a:cubicBezTo>
                    <a:pt x="17" y="10"/>
                    <a:pt x="15" y="6"/>
                    <a:pt x="19" y="6"/>
                  </a:cubicBezTo>
                  <a:cubicBezTo>
                    <a:pt x="19" y="5"/>
                    <a:pt x="20" y="6"/>
                    <a:pt x="20" y="6"/>
                  </a:cubicBezTo>
                  <a:cubicBezTo>
                    <a:pt x="21" y="5"/>
                    <a:pt x="23" y="3"/>
                    <a:pt x="23" y="3"/>
                  </a:cubicBezTo>
                  <a:cubicBezTo>
                    <a:pt x="25" y="2"/>
                    <a:pt x="27" y="3"/>
                    <a:pt x="28" y="3"/>
                  </a:cubicBezTo>
                  <a:cubicBezTo>
                    <a:pt x="30" y="2"/>
                    <a:pt x="35" y="0"/>
                    <a:pt x="38" y="3"/>
                  </a:cubicBezTo>
                </a:path>
              </a:pathLst>
            </a:custGeom>
            <a:noFill/>
            <a:ln w="19050">
              <a:solidFill>
                <a:schemeClr val="bg1">
                  <a:alpha val="39000"/>
                </a:schemeClr>
              </a:solidFill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0" name="Freeform 107">
              <a:extLst>
                <a:ext uri="{FF2B5EF4-FFF2-40B4-BE49-F238E27FC236}">
                  <a16:creationId xmlns:a16="http://schemas.microsoft.com/office/drawing/2014/main" id="{BFC83CA0-9B5D-740D-FDBF-F016A89976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40017" y="1052823"/>
              <a:ext cx="130884" cy="76794"/>
            </a:xfrm>
            <a:custGeom>
              <a:avLst/>
              <a:gdLst>
                <a:gd name="T0" fmla="*/ 2147483646 w 39"/>
                <a:gd name="T1" fmla="*/ 2147483646 h 20"/>
                <a:gd name="T2" fmla="*/ 2147483646 w 39"/>
                <a:gd name="T3" fmla="*/ 2147483646 h 20"/>
                <a:gd name="T4" fmla="*/ 2147483646 w 39"/>
                <a:gd name="T5" fmla="*/ 2147483646 h 20"/>
                <a:gd name="T6" fmla="*/ 2147483646 w 39"/>
                <a:gd name="T7" fmla="*/ 2147483646 h 20"/>
                <a:gd name="T8" fmla="*/ 2147483646 w 39"/>
                <a:gd name="T9" fmla="*/ 2147483646 h 20"/>
                <a:gd name="T10" fmla="*/ 2147483646 w 39"/>
                <a:gd name="T11" fmla="*/ 2147483646 h 20"/>
                <a:gd name="T12" fmla="*/ 2147483646 w 39"/>
                <a:gd name="T13" fmla="*/ 2147483646 h 20"/>
                <a:gd name="T14" fmla="*/ 2147483646 w 39"/>
                <a:gd name="T15" fmla="*/ 2147483646 h 20"/>
                <a:gd name="T16" fmla="*/ 2147483646 w 39"/>
                <a:gd name="T17" fmla="*/ 2147483646 h 20"/>
                <a:gd name="T18" fmla="*/ 0 w 39"/>
                <a:gd name="T19" fmla="*/ 2147483646 h 20"/>
                <a:gd name="T20" fmla="*/ 2147483646 w 39"/>
                <a:gd name="T21" fmla="*/ 2147483646 h 20"/>
                <a:gd name="T22" fmla="*/ 2147483646 w 39"/>
                <a:gd name="T23" fmla="*/ 2147483646 h 20"/>
                <a:gd name="T24" fmla="*/ 2147483646 w 39"/>
                <a:gd name="T25" fmla="*/ 2147483646 h 20"/>
                <a:gd name="T26" fmla="*/ 2147483646 w 39"/>
                <a:gd name="T27" fmla="*/ 2147483646 h 20"/>
                <a:gd name="T28" fmla="*/ 2147483646 w 39"/>
                <a:gd name="T29" fmla="*/ 2147483646 h 20"/>
                <a:gd name="T30" fmla="*/ 2147483646 w 39"/>
                <a:gd name="T31" fmla="*/ 2147483646 h 20"/>
                <a:gd name="T32" fmla="*/ 2147483646 w 39"/>
                <a:gd name="T33" fmla="*/ 2147483646 h 20"/>
                <a:gd name="T34" fmla="*/ 2147483646 w 39"/>
                <a:gd name="T35" fmla="*/ 2147483646 h 2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39"/>
                <a:gd name="T55" fmla="*/ 0 h 20"/>
                <a:gd name="T56" fmla="*/ 39 w 39"/>
                <a:gd name="T57" fmla="*/ 20 h 20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39" h="20">
                  <a:moveTo>
                    <a:pt x="35" y="2"/>
                  </a:moveTo>
                  <a:cubicBezTo>
                    <a:pt x="33" y="9"/>
                    <a:pt x="39" y="9"/>
                    <a:pt x="39" y="14"/>
                  </a:cubicBezTo>
                  <a:cubicBezTo>
                    <a:pt x="38" y="15"/>
                    <a:pt x="37" y="12"/>
                    <a:pt x="36" y="13"/>
                  </a:cubicBezTo>
                  <a:cubicBezTo>
                    <a:pt x="35" y="14"/>
                    <a:pt x="37" y="17"/>
                    <a:pt x="36" y="17"/>
                  </a:cubicBezTo>
                  <a:cubicBezTo>
                    <a:pt x="35" y="18"/>
                    <a:pt x="32" y="18"/>
                    <a:pt x="31" y="19"/>
                  </a:cubicBezTo>
                  <a:cubicBezTo>
                    <a:pt x="30" y="19"/>
                    <a:pt x="30" y="20"/>
                    <a:pt x="29" y="20"/>
                  </a:cubicBezTo>
                  <a:cubicBezTo>
                    <a:pt x="28" y="20"/>
                    <a:pt x="26" y="20"/>
                    <a:pt x="25" y="20"/>
                  </a:cubicBezTo>
                  <a:cubicBezTo>
                    <a:pt x="23" y="18"/>
                    <a:pt x="23" y="16"/>
                    <a:pt x="25" y="14"/>
                  </a:cubicBezTo>
                  <a:cubicBezTo>
                    <a:pt x="20" y="17"/>
                    <a:pt x="17" y="13"/>
                    <a:pt x="11" y="13"/>
                  </a:cubicBezTo>
                  <a:cubicBezTo>
                    <a:pt x="10" y="8"/>
                    <a:pt x="3" y="9"/>
                    <a:pt x="0" y="6"/>
                  </a:cubicBezTo>
                  <a:cubicBezTo>
                    <a:pt x="0" y="6"/>
                    <a:pt x="1" y="3"/>
                    <a:pt x="1" y="3"/>
                  </a:cubicBezTo>
                  <a:cubicBezTo>
                    <a:pt x="3" y="2"/>
                    <a:pt x="3" y="4"/>
                    <a:pt x="4" y="5"/>
                  </a:cubicBezTo>
                  <a:cubicBezTo>
                    <a:pt x="6" y="5"/>
                    <a:pt x="10" y="6"/>
                    <a:pt x="11" y="7"/>
                  </a:cubicBezTo>
                  <a:cubicBezTo>
                    <a:pt x="11" y="8"/>
                    <a:pt x="13" y="7"/>
                    <a:pt x="14" y="7"/>
                  </a:cubicBezTo>
                  <a:cubicBezTo>
                    <a:pt x="14" y="8"/>
                    <a:pt x="13" y="11"/>
                    <a:pt x="15" y="10"/>
                  </a:cubicBezTo>
                  <a:cubicBezTo>
                    <a:pt x="19" y="9"/>
                    <a:pt x="13" y="6"/>
                    <a:pt x="16" y="5"/>
                  </a:cubicBezTo>
                  <a:cubicBezTo>
                    <a:pt x="19" y="3"/>
                    <a:pt x="19" y="7"/>
                    <a:pt x="19" y="7"/>
                  </a:cubicBezTo>
                  <a:cubicBezTo>
                    <a:pt x="24" y="7"/>
                    <a:pt x="26" y="0"/>
                    <a:pt x="35" y="2"/>
                  </a:cubicBezTo>
                </a:path>
              </a:pathLst>
            </a:custGeom>
            <a:noFill/>
            <a:ln w="19050">
              <a:solidFill>
                <a:schemeClr val="bg1">
                  <a:alpha val="39000"/>
                </a:schemeClr>
              </a:solidFill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1" name="Freeform 108">
              <a:extLst>
                <a:ext uri="{FF2B5EF4-FFF2-40B4-BE49-F238E27FC236}">
                  <a16:creationId xmlns:a16="http://schemas.microsoft.com/office/drawing/2014/main" id="{F3AD1DFA-AD1A-F090-3F1C-639250AE22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85948" y="1057089"/>
              <a:ext cx="232256" cy="98126"/>
            </a:xfrm>
            <a:custGeom>
              <a:avLst/>
              <a:gdLst>
                <a:gd name="T0" fmla="*/ 2147483646 w 69"/>
                <a:gd name="T1" fmla="*/ 2147483646 h 26"/>
                <a:gd name="T2" fmla="*/ 2147483646 w 69"/>
                <a:gd name="T3" fmla="*/ 2147483646 h 26"/>
                <a:gd name="T4" fmla="*/ 2147483646 w 69"/>
                <a:gd name="T5" fmla="*/ 2147483646 h 26"/>
                <a:gd name="T6" fmla="*/ 2147483646 w 69"/>
                <a:gd name="T7" fmla="*/ 2147483646 h 26"/>
                <a:gd name="T8" fmla="*/ 2147483646 w 69"/>
                <a:gd name="T9" fmla="*/ 2147483646 h 26"/>
                <a:gd name="T10" fmla="*/ 2147483646 w 69"/>
                <a:gd name="T11" fmla="*/ 2147483646 h 26"/>
                <a:gd name="T12" fmla="*/ 2147483646 w 69"/>
                <a:gd name="T13" fmla="*/ 2147483646 h 26"/>
                <a:gd name="T14" fmla="*/ 2147483646 w 69"/>
                <a:gd name="T15" fmla="*/ 2147483646 h 26"/>
                <a:gd name="T16" fmla="*/ 2147483646 w 69"/>
                <a:gd name="T17" fmla="*/ 2147483646 h 26"/>
                <a:gd name="T18" fmla="*/ 2147483646 w 69"/>
                <a:gd name="T19" fmla="*/ 2147483646 h 26"/>
                <a:gd name="T20" fmla="*/ 2147483646 w 69"/>
                <a:gd name="T21" fmla="*/ 2147483646 h 26"/>
                <a:gd name="T22" fmla="*/ 2147483646 w 69"/>
                <a:gd name="T23" fmla="*/ 2147483646 h 26"/>
                <a:gd name="T24" fmla="*/ 2147483646 w 69"/>
                <a:gd name="T25" fmla="*/ 2147483646 h 26"/>
                <a:gd name="T26" fmla="*/ 2147483646 w 69"/>
                <a:gd name="T27" fmla="*/ 2147483646 h 26"/>
                <a:gd name="T28" fmla="*/ 2147483646 w 69"/>
                <a:gd name="T29" fmla="*/ 2147483646 h 26"/>
                <a:gd name="T30" fmla="*/ 2147483646 w 69"/>
                <a:gd name="T31" fmla="*/ 2147483646 h 26"/>
                <a:gd name="T32" fmla="*/ 2147483646 w 69"/>
                <a:gd name="T33" fmla="*/ 2147483646 h 26"/>
                <a:gd name="T34" fmla="*/ 2147483646 w 69"/>
                <a:gd name="T35" fmla="*/ 2147483646 h 26"/>
                <a:gd name="T36" fmla="*/ 2147483646 w 69"/>
                <a:gd name="T37" fmla="*/ 2147483646 h 26"/>
                <a:gd name="T38" fmla="*/ 2147483646 w 69"/>
                <a:gd name="T39" fmla="*/ 2147483646 h 26"/>
                <a:gd name="T40" fmla="*/ 2147483646 w 69"/>
                <a:gd name="T41" fmla="*/ 2147483646 h 26"/>
                <a:gd name="T42" fmla="*/ 2147483646 w 69"/>
                <a:gd name="T43" fmla="*/ 2147483646 h 26"/>
                <a:gd name="T44" fmla="*/ 2147483646 w 69"/>
                <a:gd name="T45" fmla="*/ 2147483646 h 26"/>
                <a:gd name="T46" fmla="*/ 0 w 69"/>
                <a:gd name="T47" fmla="*/ 2147483646 h 26"/>
                <a:gd name="T48" fmla="*/ 2147483646 w 69"/>
                <a:gd name="T49" fmla="*/ 2147483646 h 26"/>
                <a:gd name="T50" fmla="*/ 2147483646 w 69"/>
                <a:gd name="T51" fmla="*/ 2147483646 h 26"/>
                <a:gd name="T52" fmla="*/ 2147483646 w 69"/>
                <a:gd name="T53" fmla="*/ 2147483646 h 26"/>
                <a:gd name="T54" fmla="*/ 2147483646 w 69"/>
                <a:gd name="T55" fmla="*/ 2147483646 h 26"/>
                <a:gd name="T56" fmla="*/ 2147483646 w 69"/>
                <a:gd name="T57" fmla="*/ 2147483646 h 26"/>
                <a:gd name="T58" fmla="*/ 2147483646 w 69"/>
                <a:gd name="T59" fmla="*/ 2147483646 h 26"/>
                <a:gd name="T60" fmla="*/ 2147483646 w 69"/>
                <a:gd name="T61" fmla="*/ 2147483646 h 26"/>
                <a:gd name="T62" fmla="*/ 2147483646 w 69"/>
                <a:gd name="T63" fmla="*/ 2147483646 h 26"/>
                <a:gd name="T64" fmla="*/ 2147483646 w 69"/>
                <a:gd name="T65" fmla="*/ 2147483646 h 26"/>
                <a:gd name="T66" fmla="*/ 2147483646 w 69"/>
                <a:gd name="T67" fmla="*/ 2147483646 h 26"/>
                <a:gd name="T68" fmla="*/ 2147483646 w 69"/>
                <a:gd name="T69" fmla="*/ 2147483646 h 2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69"/>
                <a:gd name="T106" fmla="*/ 0 h 26"/>
                <a:gd name="T107" fmla="*/ 69 w 69"/>
                <a:gd name="T108" fmla="*/ 26 h 2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69" h="26">
                  <a:moveTo>
                    <a:pt x="31" y="9"/>
                  </a:moveTo>
                  <a:cubicBezTo>
                    <a:pt x="30" y="14"/>
                    <a:pt x="43" y="12"/>
                    <a:pt x="45" y="15"/>
                  </a:cubicBezTo>
                  <a:cubicBezTo>
                    <a:pt x="48" y="9"/>
                    <a:pt x="36" y="8"/>
                    <a:pt x="45" y="8"/>
                  </a:cubicBezTo>
                  <a:cubicBezTo>
                    <a:pt x="47" y="2"/>
                    <a:pt x="39" y="7"/>
                    <a:pt x="41" y="2"/>
                  </a:cubicBezTo>
                  <a:cubicBezTo>
                    <a:pt x="45" y="3"/>
                    <a:pt x="46" y="0"/>
                    <a:pt x="51" y="1"/>
                  </a:cubicBezTo>
                  <a:cubicBezTo>
                    <a:pt x="50" y="4"/>
                    <a:pt x="53" y="3"/>
                    <a:pt x="54" y="4"/>
                  </a:cubicBezTo>
                  <a:cubicBezTo>
                    <a:pt x="54" y="4"/>
                    <a:pt x="53" y="6"/>
                    <a:pt x="54" y="6"/>
                  </a:cubicBezTo>
                  <a:cubicBezTo>
                    <a:pt x="55" y="7"/>
                    <a:pt x="57" y="8"/>
                    <a:pt x="59" y="11"/>
                  </a:cubicBezTo>
                  <a:cubicBezTo>
                    <a:pt x="61" y="10"/>
                    <a:pt x="61" y="7"/>
                    <a:pt x="63" y="8"/>
                  </a:cubicBezTo>
                  <a:cubicBezTo>
                    <a:pt x="66" y="8"/>
                    <a:pt x="67" y="9"/>
                    <a:pt x="68" y="11"/>
                  </a:cubicBezTo>
                  <a:cubicBezTo>
                    <a:pt x="68" y="11"/>
                    <a:pt x="69" y="13"/>
                    <a:pt x="69" y="13"/>
                  </a:cubicBezTo>
                  <a:cubicBezTo>
                    <a:pt x="67" y="15"/>
                    <a:pt x="69" y="14"/>
                    <a:pt x="68" y="19"/>
                  </a:cubicBezTo>
                  <a:cubicBezTo>
                    <a:pt x="65" y="16"/>
                    <a:pt x="62" y="20"/>
                    <a:pt x="59" y="20"/>
                  </a:cubicBezTo>
                  <a:cubicBezTo>
                    <a:pt x="57" y="21"/>
                    <a:pt x="56" y="19"/>
                    <a:pt x="54" y="19"/>
                  </a:cubicBezTo>
                  <a:cubicBezTo>
                    <a:pt x="50" y="19"/>
                    <a:pt x="44" y="21"/>
                    <a:pt x="41" y="22"/>
                  </a:cubicBezTo>
                  <a:cubicBezTo>
                    <a:pt x="40" y="22"/>
                    <a:pt x="38" y="21"/>
                    <a:pt x="38" y="22"/>
                  </a:cubicBezTo>
                  <a:cubicBezTo>
                    <a:pt x="37" y="23"/>
                    <a:pt x="36" y="22"/>
                    <a:pt x="34" y="23"/>
                  </a:cubicBezTo>
                  <a:cubicBezTo>
                    <a:pt x="32" y="24"/>
                    <a:pt x="25" y="26"/>
                    <a:pt x="20" y="26"/>
                  </a:cubicBezTo>
                  <a:cubicBezTo>
                    <a:pt x="21" y="21"/>
                    <a:pt x="27" y="22"/>
                    <a:pt x="33" y="22"/>
                  </a:cubicBezTo>
                  <a:cubicBezTo>
                    <a:pt x="33" y="16"/>
                    <a:pt x="28" y="20"/>
                    <a:pt x="26" y="19"/>
                  </a:cubicBezTo>
                  <a:cubicBezTo>
                    <a:pt x="23" y="18"/>
                    <a:pt x="22" y="18"/>
                    <a:pt x="20" y="16"/>
                  </a:cubicBezTo>
                  <a:cubicBezTo>
                    <a:pt x="17" y="15"/>
                    <a:pt x="17" y="19"/>
                    <a:pt x="14" y="19"/>
                  </a:cubicBezTo>
                  <a:cubicBezTo>
                    <a:pt x="12" y="19"/>
                    <a:pt x="12" y="18"/>
                    <a:pt x="10" y="18"/>
                  </a:cubicBezTo>
                  <a:cubicBezTo>
                    <a:pt x="7" y="17"/>
                    <a:pt x="3" y="19"/>
                    <a:pt x="0" y="16"/>
                  </a:cubicBezTo>
                  <a:cubicBezTo>
                    <a:pt x="0" y="14"/>
                    <a:pt x="2" y="14"/>
                    <a:pt x="3" y="13"/>
                  </a:cubicBezTo>
                  <a:cubicBezTo>
                    <a:pt x="3" y="13"/>
                    <a:pt x="4" y="9"/>
                    <a:pt x="5" y="9"/>
                  </a:cubicBezTo>
                  <a:cubicBezTo>
                    <a:pt x="6" y="8"/>
                    <a:pt x="9" y="9"/>
                    <a:pt x="10" y="8"/>
                  </a:cubicBezTo>
                  <a:cubicBezTo>
                    <a:pt x="11" y="7"/>
                    <a:pt x="5" y="6"/>
                    <a:pt x="9" y="5"/>
                  </a:cubicBezTo>
                  <a:cubicBezTo>
                    <a:pt x="10" y="5"/>
                    <a:pt x="11" y="5"/>
                    <a:pt x="12" y="5"/>
                  </a:cubicBezTo>
                  <a:cubicBezTo>
                    <a:pt x="13" y="5"/>
                    <a:pt x="14" y="4"/>
                    <a:pt x="16" y="4"/>
                  </a:cubicBezTo>
                  <a:cubicBezTo>
                    <a:pt x="17" y="4"/>
                    <a:pt x="22" y="4"/>
                    <a:pt x="23" y="5"/>
                  </a:cubicBezTo>
                  <a:cubicBezTo>
                    <a:pt x="24" y="6"/>
                    <a:pt x="23" y="7"/>
                    <a:pt x="24" y="8"/>
                  </a:cubicBezTo>
                  <a:cubicBezTo>
                    <a:pt x="25" y="8"/>
                    <a:pt x="27" y="7"/>
                    <a:pt x="27" y="8"/>
                  </a:cubicBezTo>
                  <a:cubicBezTo>
                    <a:pt x="28" y="9"/>
                    <a:pt x="24" y="13"/>
                    <a:pt x="27" y="12"/>
                  </a:cubicBezTo>
                  <a:cubicBezTo>
                    <a:pt x="28" y="12"/>
                    <a:pt x="29" y="8"/>
                    <a:pt x="31" y="9"/>
                  </a:cubicBezTo>
                </a:path>
              </a:pathLst>
            </a:custGeom>
            <a:noFill/>
            <a:ln w="19050">
              <a:solidFill>
                <a:schemeClr val="bg1">
                  <a:alpha val="39000"/>
                </a:schemeClr>
              </a:solidFill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2" name="Freeform 109">
              <a:extLst>
                <a:ext uri="{FF2B5EF4-FFF2-40B4-BE49-F238E27FC236}">
                  <a16:creationId xmlns:a16="http://schemas.microsoft.com/office/drawing/2014/main" id="{59BD2B3A-90D5-1B7A-EA01-10933C0988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28117" y="1155214"/>
              <a:ext cx="184778" cy="140788"/>
            </a:xfrm>
            <a:custGeom>
              <a:avLst/>
              <a:gdLst>
                <a:gd name="T0" fmla="*/ 2147483646 w 55"/>
                <a:gd name="T1" fmla="*/ 2147483646 h 37"/>
                <a:gd name="T2" fmla="*/ 2147483646 w 55"/>
                <a:gd name="T3" fmla="*/ 2147483646 h 37"/>
                <a:gd name="T4" fmla="*/ 2147483646 w 55"/>
                <a:gd name="T5" fmla="*/ 2147483646 h 37"/>
                <a:gd name="T6" fmla="*/ 2147483646 w 55"/>
                <a:gd name="T7" fmla="*/ 2147483646 h 37"/>
                <a:gd name="T8" fmla="*/ 2147483646 w 55"/>
                <a:gd name="T9" fmla="*/ 2147483646 h 37"/>
                <a:gd name="T10" fmla="*/ 2147483646 w 55"/>
                <a:gd name="T11" fmla="*/ 2147483646 h 37"/>
                <a:gd name="T12" fmla="*/ 2147483646 w 55"/>
                <a:gd name="T13" fmla="*/ 2147483646 h 37"/>
                <a:gd name="T14" fmla="*/ 2147483646 w 55"/>
                <a:gd name="T15" fmla="*/ 2147483646 h 37"/>
                <a:gd name="T16" fmla="*/ 2147483646 w 55"/>
                <a:gd name="T17" fmla="*/ 2147483646 h 37"/>
                <a:gd name="T18" fmla="*/ 2147483646 w 55"/>
                <a:gd name="T19" fmla="*/ 2147483646 h 37"/>
                <a:gd name="T20" fmla="*/ 2147483646 w 55"/>
                <a:gd name="T21" fmla="*/ 2147483646 h 37"/>
                <a:gd name="T22" fmla="*/ 2147483646 w 55"/>
                <a:gd name="T23" fmla="*/ 2147483646 h 37"/>
                <a:gd name="T24" fmla="*/ 2147483646 w 55"/>
                <a:gd name="T25" fmla="*/ 2147483646 h 37"/>
                <a:gd name="T26" fmla="*/ 2147483646 w 55"/>
                <a:gd name="T27" fmla="*/ 2147483646 h 37"/>
                <a:gd name="T28" fmla="*/ 2147483646 w 55"/>
                <a:gd name="T29" fmla="*/ 2147483646 h 37"/>
                <a:gd name="T30" fmla="*/ 2147483646 w 55"/>
                <a:gd name="T31" fmla="*/ 2147483646 h 37"/>
                <a:gd name="T32" fmla="*/ 2147483646 w 55"/>
                <a:gd name="T33" fmla="*/ 2147483646 h 37"/>
                <a:gd name="T34" fmla="*/ 2147483646 w 55"/>
                <a:gd name="T35" fmla="*/ 2147483646 h 37"/>
                <a:gd name="T36" fmla="*/ 0 w 55"/>
                <a:gd name="T37" fmla="*/ 2147483646 h 37"/>
                <a:gd name="T38" fmla="*/ 2147483646 w 55"/>
                <a:gd name="T39" fmla="*/ 2147483646 h 37"/>
                <a:gd name="T40" fmla="*/ 2147483646 w 55"/>
                <a:gd name="T41" fmla="*/ 2147483646 h 37"/>
                <a:gd name="T42" fmla="*/ 2147483646 w 55"/>
                <a:gd name="T43" fmla="*/ 2147483646 h 37"/>
                <a:gd name="T44" fmla="*/ 2147483646 w 55"/>
                <a:gd name="T45" fmla="*/ 2147483646 h 37"/>
                <a:gd name="T46" fmla="*/ 2147483646 w 55"/>
                <a:gd name="T47" fmla="*/ 2147483646 h 37"/>
                <a:gd name="T48" fmla="*/ 2147483646 w 55"/>
                <a:gd name="T49" fmla="*/ 2147483646 h 37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55"/>
                <a:gd name="T76" fmla="*/ 0 h 37"/>
                <a:gd name="T77" fmla="*/ 55 w 55"/>
                <a:gd name="T78" fmla="*/ 37 h 37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55" h="37">
                  <a:moveTo>
                    <a:pt x="7" y="1"/>
                  </a:moveTo>
                  <a:cubicBezTo>
                    <a:pt x="15" y="2"/>
                    <a:pt x="24" y="0"/>
                    <a:pt x="30" y="3"/>
                  </a:cubicBezTo>
                  <a:cubicBezTo>
                    <a:pt x="31" y="3"/>
                    <a:pt x="33" y="2"/>
                    <a:pt x="33" y="3"/>
                  </a:cubicBezTo>
                  <a:cubicBezTo>
                    <a:pt x="35" y="4"/>
                    <a:pt x="37" y="3"/>
                    <a:pt x="39" y="4"/>
                  </a:cubicBezTo>
                  <a:cubicBezTo>
                    <a:pt x="41" y="7"/>
                    <a:pt x="39" y="3"/>
                    <a:pt x="44" y="4"/>
                  </a:cubicBezTo>
                  <a:cubicBezTo>
                    <a:pt x="45" y="4"/>
                    <a:pt x="45" y="6"/>
                    <a:pt x="46" y="6"/>
                  </a:cubicBezTo>
                  <a:cubicBezTo>
                    <a:pt x="47" y="6"/>
                    <a:pt x="55" y="8"/>
                    <a:pt x="54" y="11"/>
                  </a:cubicBezTo>
                  <a:cubicBezTo>
                    <a:pt x="50" y="12"/>
                    <a:pt x="45" y="13"/>
                    <a:pt x="42" y="14"/>
                  </a:cubicBezTo>
                  <a:cubicBezTo>
                    <a:pt x="40" y="15"/>
                    <a:pt x="41" y="16"/>
                    <a:pt x="40" y="17"/>
                  </a:cubicBezTo>
                  <a:cubicBezTo>
                    <a:pt x="40" y="17"/>
                    <a:pt x="38" y="15"/>
                    <a:pt x="37" y="15"/>
                  </a:cubicBezTo>
                  <a:cubicBezTo>
                    <a:pt x="38" y="15"/>
                    <a:pt x="36" y="18"/>
                    <a:pt x="36" y="17"/>
                  </a:cubicBezTo>
                  <a:cubicBezTo>
                    <a:pt x="36" y="18"/>
                    <a:pt x="37" y="19"/>
                    <a:pt x="37" y="18"/>
                  </a:cubicBezTo>
                  <a:cubicBezTo>
                    <a:pt x="37" y="20"/>
                    <a:pt x="35" y="19"/>
                    <a:pt x="35" y="20"/>
                  </a:cubicBezTo>
                  <a:cubicBezTo>
                    <a:pt x="34" y="20"/>
                    <a:pt x="35" y="22"/>
                    <a:pt x="35" y="22"/>
                  </a:cubicBezTo>
                  <a:cubicBezTo>
                    <a:pt x="34" y="23"/>
                    <a:pt x="32" y="22"/>
                    <a:pt x="32" y="22"/>
                  </a:cubicBezTo>
                  <a:cubicBezTo>
                    <a:pt x="31" y="23"/>
                    <a:pt x="31" y="25"/>
                    <a:pt x="29" y="25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22" y="31"/>
                    <a:pt x="23" y="37"/>
                    <a:pt x="12" y="35"/>
                  </a:cubicBezTo>
                  <a:cubicBezTo>
                    <a:pt x="14" y="27"/>
                    <a:pt x="5" y="29"/>
                    <a:pt x="0" y="27"/>
                  </a:cubicBezTo>
                  <a:cubicBezTo>
                    <a:pt x="0" y="25"/>
                    <a:pt x="3" y="25"/>
                    <a:pt x="4" y="24"/>
                  </a:cubicBezTo>
                  <a:cubicBezTo>
                    <a:pt x="4" y="24"/>
                    <a:pt x="1" y="20"/>
                    <a:pt x="5" y="21"/>
                  </a:cubicBezTo>
                  <a:cubicBezTo>
                    <a:pt x="5" y="19"/>
                    <a:pt x="3" y="18"/>
                    <a:pt x="4" y="15"/>
                  </a:cubicBezTo>
                  <a:cubicBezTo>
                    <a:pt x="6" y="17"/>
                    <a:pt x="6" y="16"/>
                    <a:pt x="7" y="14"/>
                  </a:cubicBezTo>
                  <a:cubicBezTo>
                    <a:pt x="7" y="12"/>
                    <a:pt x="9" y="12"/>
                    <a:pt x="9" y="8"/>
                  </a:cubicBezTo>
                  <a:cubicBezTo>
                    <a:pt x="10" y="4"/>
                    <a:pt x="5" y="7"/>
                    <a:pt x="7" y="1"/>
                  </a:cubicBezTo>
                </a:path>
              </a:pathLst>
            </a:custGeom>
            <a:noFill/>
            <a:ln w="19050">
              <a:solidFill>
                <a:schemeClr val="bg1">
                  <a:alpha val="39000"/>
                </a:schemeClr>
              </a:solidFill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3" name="Freeform 110">
              <a:extLst>
                <a:ext uri="{FF2B5EF4-FFF2-40B4-BE49-F238E27FC236}">
                  <a16:creationId xmlns:a16="http://schemas.microsoft.com/office/drawing/2014/main" id="{7E27A414-D7F2-CF7F-DBF1-1BDAD4EDAE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98955" y="1185078"/>
              <a:ext cx="41062" cy="34131"/>
            </a:xfrm>
            <a:custGeom>
              <a:avLst/>
              <a:gdLst>
                <a:gd name="T0" fmla="*/ 2147483646 w 12"/>
                <a:gd name="T1" fmla="*/ 0 h 9"/>
                <a:gd name="T2" fmla="*/ 2147483646 w 12"/>
                <a:gd name="T3" fmla="*/ 0 h 9"/>
                <a:gd name="T4" fmla="*/ 2147483646 w 12"/>
                <a:gd name="T5" fmla="*/ 2147483646 h 9"/>
                <a:gd name="T6" fmla="*/ 2147483646 w 12"/>
                <a:gd name="T7" fmla="*/ 2147483646 h 9"/>
                <a:gd name="T8" fmla="*/ 0 w 12"/>
                <a:gd name="T9" fmla="*/ 2147483646 h 9"/>
                <a:gd name="T10" fmla="*/ 2147483646 w 12"/>
                <a:gd name="T11" fmla="*/ 0 h 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2"/>
                <a:gd name="T19" fmla="*/ 0 h 9"/>
                <a:gd name="T20" fmla="*/ 12 w 12"/>
                <a:gd name="T21" fmla="*/ 9 h 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2" h="9">
                  <a:moveTo>
                    <a:pt x="2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10" y="3"/>
                    <a:pt x="12" y="3"/>
                    <a:pt x="12" y="6"/>
                  </a:cubicBezTo>
                  <a:cubicBezTo>
                    <a:pt x="9" y="5"/>
                    <a:pt x="9" y="7"/>
                    <a:pt x="9" y="9"/>
                  </a:cubicBezTo>
                  <a:cubicBezTo>
                    <a:pt x="7" y="7"/>
                    <a:pt x="5" y="4"/>
                    <a:pt x="0" y="5"/>
                  </a:cubicBezTo>
                  <a:cubicBezTo>
                    <a:pt x="1" y="3"/>
                    <a:pt x="2" y="2"/>
                    <a:pt x="2" y="0"/>
                  </a:cubicBezTo>
                </a:path>
              </a:pathLst>
            </a:custGeom>
            <a:noFill/>
            <a:ln w="19050">
              <a:solidFill>
                <a:schemeClr val="bg1">
                  <a:alpha val="39000"/>
                </a:schemeClr>
              </a:solidFill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4" name="Freeform 111">
              <a:extLst>
                <a:ext uri="{FF2B5EF4-FFF2-40B4-BE49-F238E27FC236}">
                  <a16:creationId xmlns:a16="http://schemas.microsoft.com/office/drawing/2014/main" id="{BBE0EC93-97B5-94C4-7FE1-4101E43E47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4264" y="1170857"/>
              <a:ext cx="94955" cy="75372"/>
            </a:xfrm>
            <a:custGeom>
              <a:avLst/>
              <a:gdLst>
                <a:gd name="T0" fmla="*/ 2147483646 w 28"/>
                <a:gd name="T1" fmla="*/ 2147483646 h 20"/>
                <a:gd name="T2" fmla="*/ 2147483646 w 28"/>
                <a:gd name="T3" fmla="*/ 2147483646 h 20"/>
                <a:gd name="T4" fmla="*/ 2147483646 w 28"/>
                <a:gd name="T5" fmla="*/ 2147483646 h 20"/>
                <a:gd name="T6" fmla="*/ 2147483646 w 28"/>
                <a:gd name="T7" fmla="*/ 2147483646 h 20"/>
                <a:gd name="T8" fmla="*/ 2147483646 w 28"/>
                <a:gd name="T9" fmla="*/ 2147483646 h 20"/>
                <a:gd name="T10" fmla="*/ 2147483646 w 28"/>
                <a:gd name="T11" fmla="*/ 2147483646 h 20"/>
                <a:gd name="T12" fmla="*/ 2147483646 w 28"/>
                <a:gd name="T13" fmla="*/ 2147483646 h 20"/>
                <a:gd name="T14" fmla="*/ 2147483646 w 28"/>
                <a:gd name="T15" fmla="*/ 2147483646 h 20"/>
                <a:gd name="T16" fmla="*/ 2147483646 w 28"/>
                <a:gd name="T17" fmla="*/ 2147483646 h 20"/>
                <a:gd name="T18" fmla="*/ 2147483646 w 28"/>
                <a:gd name="T19" fmla="*/ 0 h 20"/>
                <a:gd name="T20" fmla="*/ 2147483646 w 28"/>
                <a:gd name="T21" fmla="*/ 2147483646 h 20"/>
                <a:gd name="T22" fmla="*/ 2147483646 w 28"/>
                <a:gd name="T23" fmla="*/ 2147483646 h 2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8"/>
                <a:gd name="T37" fmla="*/ 0 h 20"/>
                <a:gd name="T38" fmla="*/ 28 w 28"/>
                <a:gd name="T39" fmla="*/ 20 h 2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8" h="20">
                  <a:moveTo>
                    <a:pt x="25" y="2"/>
                  </a:moveTo>
                  <a:cubicBezTo>
                    <a:pt x="28" y="1"/>
                    <a:pt x="26" y="7"/>
                    <a:pt x="26" y="9"/>
                  </a:cubicBezTo>
                  <a:cubicBezTo>
                    <a:pt x="24" y="8"/>
                    <a:pt x="24" y="10"/>
                    <a:pt x="24" y="11"/>
                  </a:cubicBezTo>
                  <a:cubicBezTo>
                    <a:pt x="19" y="9"/>
                    <a:pt x="18" y="17"/>
                    <a:pt x="17" y="13"/>
                  </a:cubicBezTo>
                  <a:cubicBezTo>
                    <a:pt x="13" y="16"/>
                    <a:pt x="11" y="19"/>
                    <a:pt x="5" y="20"/>
                  </a:cubicBezTo>
                  <a:cubicBezTo>
                    <a:pt x="4" y="19"/>
                    <a:pt x="4" y="17"/>
                    <a:pt x="4" y="14"/>
                  </a:cubicBezTo>
                  <a:cubicBezTo>
                    <a:pt x="3" y="13"/>
                    <a:pt x="2" y="13"/>
                    <a:pt x="1" y="11"/>
                  </a:cubicBezTo>
                  <a:cubicBezTo>
                    <a:pt x="0" y="9"/>
                    <a:pt x="2" y="7"/>
                    <a:pt x="1" y="4"/>
                  </a:cubicBezTo>
                  <a:cubicBezTo>
                    <a:pt x="4" y="5"/>
                    <a:pt x="4" y="3"/>
                    <a:pt x="4" y="2"/>
                  </a:cubicBezTo>
                  <a:cubicBezTo>
                    <a:pt x="6" y="2"/>
                    <a:pt x="8" y="2"/>
                    <a:pt x="8" y="0"/>
                  </a:cubicBezTo>
                  <a:cubicBezTo>
                    <a:pt x="10" y="3"/>
                    <a:pt x="17" y="0"/>
                    <a:pt x="19" y="3"/>
                  </a:cubicBezTo>
                  <a:cubicBezTo>
                    <a:pt x="22" y="3"/>
                    <a:pt x="25" y="4"/>
                    <a:pt x="25" y="2"/>
                  </a:cubicBezTo>
                </a:path>
              </a:pathLst>
            </a:custGeom>
            <a:noFill/>
            <a:ln w="19050">
              <a:solidFill>
                <a:schemeClr val="bg1">
                  <a:alpha val="39000"/>
                </a:schemeClr>
              </a:solidFill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5" name="Freeform 112">
              <a:extLst>
                <a:ext uri="{FF2B5EF4-FFF2-40B4-BE49-F238E27FC236}">
                  <a16:creationId xmlns:a16="http://schemas.microsoft.com/office/drawing/2014/main" id="{B8FF0DEE-4CF6-E8A3-79F0-54A12FB260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83681" y="1460966"/>
              <a:ext cx="201459" cy="109502"/>
            </a:xfrm>
            <a:custGeom>
              <a:avLst/>
              <a:gdLst>
                <a:gd name="T0" fmla="*/ 2147483646 w 60"/>
                <a:gd name="T1" fmla="*/ 0 h 29"/>
                <a:gd name="T2" fmla="*/ 2147483646 w 60"/>
                <a:gd name="T3" fmla="*/ 2147483646 h 29"/>
                <a:gd name="T4" fmla="*/ 2147483646 w 60"/>
                <a:gd name="T5" fmla="*/ 2147483646 h 29"/>
                <a:gd name="T6" fmla="*/ 2147483646 w 60"/>
                <a:gd name="T7" fmla="*/ 2147483646 h 29"/>
                <a:gd name="T8" fmla="*/ 2147483646 w 60"/>
                <a:gd name="T9" fmla="*/ 2147483646 h 29"/>
                <a:gd name="T10" fmla="*/ 2147483646 w 60"/>
                <a:gd name="T11" fmla="*/ 2147483646 h 29"/>
                <a:gd name="T12" fmla="*/ 2147483646 w 60"/>
                <a:gd name="T13" fmla="*/ 2147483646 h 29"/>
                <a:gd name="T14" fmla="*/ 2147483646 w 60"/>
                <a:gd name="T15" fmla="*/ 2147483646 h 29"/>
                <a:gd name="T16" fmla="*/ 2147483646 w 60"/>
                <a:gd name="T17" fmla="*/ 2147483646 h 29"/>
                <a:gd name="T18" fmla="*/ 2147483646 w 60"/>
                <a:gd name="T19" fmla="*/ 2147483646 h 29"/>
                <a:gd name="T20" fmla="*/ 2147483646 w 60"/>
                <a:gd name="T21" fmla="*/ 2147483646 h 29"/>
                <a:gd name="T22" fmla="*/ 2147483646 w 60"/>
                <a:gd name="T23" fmla="*/ 2147483646 h 29"/>
                <a:gd name="T24" fmla="*/ 2147483646 w 60"/>
                <a:gd name="T25" fmla="*/ 2147483646 h 29"/>
                <a:gd name="T26" fmla="*/ 2147483646 w 60"/>
                <a:gd name="T27" fmla="*/ 2147483646 h 29"/>
                <a:gd name="T28" fmla="*/ 2147483646 w 60"/>
                <a:gd name="T29" fmla="*/ 2147483646 h 29"/>
                <a:gd name="T30" fmla="*/ 2147483646 w 60"/>
                <a:gd name="T31" fmla="*/ 2147483646 h 29"/>
                <a:gd name="T32" fmla="*/ 2147483646 w 60"/>
                <a:gd name="T33" fmla="*/ 2147483646 h 29"/>
                <a:gd name="T34" fmla="*/ 2147483646 w 60"/>
                <a:gd name="T35" fmla="*/ 2147483646 h 29"/>
                <a:gd name="T36" fmla="*/ 2147483646 w 60"/>
                <a:gd name="T37" fmla="*/ 2147483646 h 29"/>
                <a:gd name="T38" fmla="*/ 2147483646 w 60"/>
                <a:gd name="T39" fmla="*/ 2147483646 h 29"/>
                <a:gd name="T40" fmla="*/ 2147483646 w 60"/>
                <a:gd name="T41" fmla="*/ 2147483646 h 29"/>
                <a:gd name="T42" fmla="*/ 2147483646 w 60"/>
                <a:gd name="T43" fmla="*/ 2147483646 h 29"/>
                <a:gd name="T44" fmla="*/ 2147483646 w 60"/>
                <a:gd name="T45" fmla="*/ 2147483646 h 29"/>
                <a:gd name="T46" fmla="*/ 2147483646 w 60"/>
                <a:gd name="T47" fmla="*/ 2147483646 h 29"/>
                <a:gd name="T48" fmla="*/ 2147483646 w 60"/>
                <a:gd name="T49" fmla="*/ 2147483646 h 29"/>
                <a:gd name="T50" fmla="*/ 2147483646 w 60"/>
                <a:gd name="T51" fmla="*/ 0 h 29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60"/>
                <a:gd name="T79" fmla="*/ 0 h 29"/>
                <a:gd name="T80" fmla="*/ 60 w 60"/>
                <a:gd name="T81" fmla="*/ 29 h 29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60" h="29">
                  <a:moveTo>
                    <a:pt x="44" y="0"/>
                  </a:moveTo>
                  <a:cubicBezTo>
                    <a:pt x="45" y="1"/>
                    <a:pt x="47" y="2"/>
                    <a:pt x="49" y="3"/>
                  </a:cubicBezTo>
                  <a:cubicBezTo>
                    <a:pt x="50" y="3"/>
                    <a:pt x="53" y="4"/>
                    <a:pt x="54" y="5"/>
                  </a:cubicBezTo>
                  <a:cubicBezTo>
                    <a:pt x="54" y="5"/>
                    <a:pt x="52" y="7"/>
                    <a:pt x="52" y="7"/>
                  </a:cubicBezTo>
                  <a:cubicBezTo>
                    <a:pt x="52" y="10"/>
                    <a:pt x="56" y="13"/>
                    <a:pt x="59" y="12"/>
                  </a:cubicBezTo>
                  <a:cubicBezTo>
                    <a:pt x="60" y="15"/>
                    <a:pt x="59" y="17"/>
                    <a:pt x="55" y="20"/>
                  </a:cubicBezTo>
                  <a:cubicBezTo>
                    <a:pt x="54" y="21"/>
                    <a:pt x="52" y="21"/>
                    <a:pt x="51" y="21"/>
                  </a:cubicBezTo>
                  <a:cubicBezTo>
                    <a:pt x="48" y="23"/>
                    <a:pt x="49" y="23"/>
                    <a:pt x="45" y="24"/>
                  </a:cubicBezTo>
                  <a:cubicBezTo>
                    <a:pt x="45" y="24"/>
                    <a:pt x="41" y="25"/>
                    <a:pt x="41" y="26"/>
                  </a:cubicBezTo>
                  <a:cubicBezTo>
                    <a:pt x="40" y="27"/>
                    <a:pt x="40" y="27"/>
                    <a:pt x="38" y="27"/>
                  </a:cubicBezTo>
                  <a:cubicBezTo>
                    <a:pt x="37" y="27"/>
                    <a:pt x="26" y="29"/>
                    <a:pt x="21" y="28"/>
                  </a:cubicBezTo>
                  <a:cubicBezTo>
                    <a:pt x="21" y="28"/>
                    <a:pt x="21" y="27"/>
                    <a:pt x="20" y="27"/>
                  </a:cubicBezTo>
                  <a:cubicBezTo>
                    <a:pt x="18" y="27"/>
                    <a:pt x="17" y="24"/>
                    <a:pt x="14" y="24"/>
                  </a:cubicBezTo>
                  <a:cubicBezTo>
                    <a:pt x="13" y="24"/>
                    <a:pt x="13" y="23"/>
                    <a:pt x="12" y="23"/>
                  </a:cubicBezTo>
                  <a:cubicBezTo>
                    <a:pt x="12" y="21"/>
                    <a:pt x="13" y="22"/>
                    <a:pt x="14" y="21"/>
                  </a:cubicBezTo>
                  <a:cubicBezTo>
                    <a:pt x="14" y="20"/>
                    <a:pt x="11" y="20"/>
                    <a:pt x="10" y="19"/>
                  </a:cubicBezTo>
                  <a:cubicBezTo>
                    <a:pt x="9" y="16"/>
                    <a:pt x="11" y="14"/>
                    <a:pt x="10" y="10"/>
                  </a:cubicBezTo>
                  <a:cubicBezTo>
                    <a:pt x="5" y="9"/>
                    <a:pt x="5" y="15"/>
                    <a:pt x="2" y="12"/>
                  </a:cubicBezTo>
                  <a:cubicBezTo>
                    <a:pt x="0" y="7"/>
                    <a:pt x="6" y="10"/>
                    <a:pt x="5" y="6"/>
                  </a:cubicBezTo>
                  <a:cubicBezTo>
                    <a:pt x="10" y="7"/>
                    <a:pt x="9" y="6"/>
                    <a:pt x="16" y="6"/>
                  </a:cubicBezTo>
                  <a:cubicBezTo>
                    <a:pt x="17" y="9"/>
                    <a:pt x="20" y="9"/>
                    <a:pt x="17" y="12"/>
                  </a:cubicBezTo>
                  <a:cubicBezTo>
                    <a:pt x="21" y="12"/>
                    <a:pt x="22" y="10"/>
                    <a:pt x="21" y="6"/>
                  </a:cubicBezTo>
                  <a:cubicBezTo>
                    <a:pt x="22" y="9"/>
                    <a:pt x="34" y="3"/>
                    <a:pt x="30" y="9"/>
                  </a:cubicBezTo>
                  <a:cubicBezTo>
                    <a:pt x="33" y="10"/>
                    <a:pt x="32" y="6"/>
                    <a:pt x="33" y="6"/>
                  </a:cubicBezTo>
                  <a:cubicBezTo>
                    <a:pt x="35" y="5"/>
                    <a:pt x="38" y="5"/>
                    <a:pt x="41" y="5"/>
                  </a:cubicBezTo>
                  <a:cubicBezTo>
                    <a:pt x="43" y="4"/>
                    <a:pt x="44" y="3"/>
                    <a:pt x="44" y="0"/>
                  </a:cubicBezTo>
                </a:path>
              </a:pathLst>
            </a:custGeom>
            <a:noFill/>
            <a:ln w="19050">
              <a:solidFill>
                <a:schemeClr val="bg1">
                  <a:alpha val="39000"/>
                </a:schemeClr>
              </a:solidFill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6" name="Freeform 113">
              <a:extLst>
                <a:ext uri="{FF2B5EF4-FFF2-40B4-BE49-F238E27FC236}">
                  <a16:creationId xmlns:a16="http://schemas.microsoft.com/office/drawing/2014/main" id="{7B1EC0C2-B016-4910-2C3D-E5EA4C956F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9794" y="1486564"/>
              <a:ext cx="120619" cy="99547"/>
            </a:xfrm>
            <a:custGeom>
              <a:avLst/>
              <a:gdLst>
                <a:gd name="T0" fmla="*/ 2147483646 w 36"/>
                <a:gd name="T1" fmla="*/ 0 h 26"/>
                <a:gd name="T2" fmla="*/ 2147483646 w 36"/>
                <a:gd name="T3" fmla="*/ 2147483646 h 26"/>
                <a:gd name="T4" fmla="*/ 2147483646 w 36"/>
                <a:gd name="T5" fmla="*/ 2147483646 h 26"/>
                <a:gd name="T6" fmla="*/ 2147483646 w 36"/>
                <a:gd name="T7" fmla="*/ 2147483646 h 26"/>
                <a:gd name="T8" fmla="*/ 2147483646 w 36"/>
                <a:gd name="T9" fmla="*/ 2147483646 h 26"/>
                <a:gd name="T10" fmla="*/ 2147483646 w 36"/>
                <a:gd name="T11" fmla="*/ 2147483646 h 26"/>
                <a:gd name="T12" fmla="*/ 2147483646 w 36"/>
                <a:gd name="T13" fmla="*/ 2147483646 h 26"/>
                <a:gd name="T14" fmla="*/ 2147483646 w 36"/>
                <a:gd name="T15" fmla="*/ 2147483646 h 26"/>
                <a:gd name="T16" fmla="*/ 0 w 36"/>
                <a:gd name="T17" fmla="*/ 2147483646 h 26"/>
                <a:gd name="T18" fmla="*/ 2147483646 w 36"/>
                <a:gd name="T19" fmla="*/ 2147483646 h 26"/>
                <a:gd name="T20" fmla="*/ 2147483646 w 36"/>
                <a:gd name="T21" fmla="*/ 2147483646 h 26"/>
                <a:gd name="T22" fmla="*/ 2147483646 w 36"/>
                <a:gd name="T23" fmla="*/ 2147483646 h 26"/>
                <a:gd name="T24" fmla="*/ 2147483646 w 36"/>
                <a:gd name="T25" fmla="*/ 0 h 2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6"/>
                <a:gd name="T40" fmla="*/ 0 h 26"/>
                <a:gd name="T41" fmla="*/ 36 w 36"/>
                <a:gd name="T42" fmla="*/ 26 h 2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6" h="26">
                  <a:moveTo>
                    <a:pt x="10" y="0"/>
                  </a:moveTo>
                  <a:cubicBezTo>
                    <a:pt x="12" y="4"/>
                    <a:pt x="19" y="2"/>
                    <a:pt x="18" y="9"/>
                  </a:cubicBezTo>
                  <a:cubicBezTo>
                    <a:pt x="19" y="10"/>
                    <a:pt x="21" y="7"/>
                    <a:pt x="21" y="7"/>
                  </a:cubicBezTo>
                  <a:cubicBezTo>
                    <a:pt x="23" y="8"/>
                    <a:pt x="22" y="11"/>
                    <a:pt x="25" y="12"/>
                  </a:cubicBezTo>
                  <a:cubicBezTo>
                    <a:pt x="27" y="12"/>
                    <a:pt x="29" y="17"/>
                    <a:pt x="31" y="19"/>
                  </a:cubicBezTo>
                  <a:cubicBezTo>
                    <a:pt x="35" y="17"/>
                    <a:pt x="34" y="17"/>
                    <a:pt x="36" y="20"/>
                  </a:cubicBezTo>
                  <a:cubicBezTo>
                    <a:pt x="33" y="23"/>
                    <a:pt x="24" y="21"/>
                    <a:pt x="18" y="21"/>
                  </a:cubicBezTo>
                  <a:cubicBezTo>
                    <a:pt x="16" y="23"/>
                    <a:pt x="12" y="23"/>
                    <a:pt x="11" y="26"/>
                  </a:cubicBezTo>
                  <a:cubicBezTo>
                    <a:pt x="8" y="24"/>
                    <a:pt x="6" y="20"/>
                    <a:pt x="0" y="21"/>
                  </a:cubicBezTo>
                  <a:cubicBezTo>
                    <a:pt x="0" y="20"/>
                    <a:pt x="2" y="20"/>
                    <a:pt x="3" y="20"/>
                  </a:cubicBezTo>
                  <a:cubicBezTo>
                    <a:pt x="1" y="18"/>
                    <a:pt x="1" y="17"/>
                    <a:pt x="4" y="17"/>
                  </a:cubicBezTo>
                  <a:cubicBezTo>
                    <a:pt x="1" y="12"/>
                    <a:pt x="4" y="10"/>
                    <a:pt x="4" y="5"/>
                  </a:cubicBezTo>
                  <a:cubicBezTo>
                    <a:pt x="7" y="4"/>
                    <a:pt x="10" y="4"/>
                    <a:pt x="10" y="0"/>
                  </a:cubicBezTo>
                </a:path>
              </a:pathLst>
            </a:custGeom>
            <a:noFill/>
            <a:ln w="19050">
              <a:solidFill>
                <a:schemeClr val="bg1">
                  <a:alpha val="39000"/>
                </a:schemeClr>
              </a:solidFill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7" name="Freeform 114">
              <a:extLst>
                <a:ext uri="{FF2B5EF4-FFF2-40B4-BE49-F238E27FC236}">
                  <a16:creationId xmlns:a16="http://schemas.microsoft.com/office/drawing/2014/main" id="{DFE62305-386C-7CBC-4709-5B683AC55F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88270" y="3048035"/>
              <a:ext cx="202742" cy="241758"/>
            </a:xfrm>
            <a:custGeom>
              <a:avLst/>
              <a:gdLst>
                <a:gd name="T0" fmla="*/ 2147483646 w 60"/>
                <a:gd name="T1" fmla="*/ 2147483646 h 64"/>
                <a:gd name="T2" fmla="*/ 2147483646 w 60"/>
                <a:gd name="T3" fmla="*/ 2147483646 h 64"/>
                <a:gd name="T4" fmla="*/ 0 w 60"/>
                <a:gd name="T5" fmla="*/ 2147483646 h 64"/>
                <a:gd name="T6" fmla="*/ 2147483646 w 60"/>
                <a:gd name="T7" fmla="*/ 2147483646 h 64"/>
                <a:gd name="T8" fmla="*/ 2147483646 w 60"/>
                <a:gd name="T9" fmla="*/ 2147483646 h 64"/>
                <a:gd name="T10" fmla="*/ 2147483646 w 60"/>
                <a:gd name="T11" fmla="*/ 2147483646 h 64"/>
                <a:gd name="T12" fmla="*/ 2147483646 w 60"/>
                <a:gd name="T13" fmla="*/ 2147483646 h 64"/>
                <a:gd name="T14" fmla="*/ 2147483646 w 60"/>
                <a:gd name="T15" fmla="*/ 2147483646 h 64"/>
                <a:gd name="T16" fmla="*/ 2147483646 w 60"/>
                <a:gd name="T17" fmla="*/ 2147483646 h 64"/>
                <a:gd name="T18" fmla="*/ 2147483646 w 60"/>
                <a:gd name="T19" fmla="*/ 2147483646 h 64"/>
                <a:gd name="T20" fmla="*/ 2147483646 w 60"/>
                <a:gd name="T21" fmla="*/ 2147483646 h 64"/>
                <a:gd name="T22" fmla="*/ 2147483646 w 60"/>
                <a:gd name="T23" fmla="*/ 2147483646 h 64"/>
                <a:gd name="T24" fmla="*/ 2147483646 w 60"/>
                <a:gd name="T25" fmla="*/ 2147483646 h 64"/>
                <a:gd name="T26" fmla="*/ 2147483646 w 60"/>
                <a:gd name="T27" fmla="*/ 2147483646 h 64"/>
                <a:gd name="T28" fmla="*/ 2147483646 w 60"/>
                <a:gd name="T29" fmla="*/ 2147483646 h 64"/>
                <a:gd name="T30" fmla="*/ 2147483646 w 60"/>
                <a:gd name="T31" fmla="*/ 2147483646 h 64"/>
                <a:gd name="T32" fmla="*/ 2147483646 w 60"/>
                <a:gd name="T33" fmla="*/ 2147483646 h 64"/>
                <a:gd name="T34" fmla="*/ 2147483646 w 60"/>
                <a:gd name="T35" fmla="*/ 2147483646 h 64"/>
                <a:gd name="T36" fmla="*/ 2147483646 w 60"/>
                <a:gd name="T37" fmla="*/ 2147483646 h 64"/>
                <a:gd name="T38" fmla="*/ 2147483646 w 60"/>
                <a:gd name="T39" fmla="*/ 2147483646 h 64"/>
                <a:gd name="T40" fmla="*/ 2147483646 w 60"/>
                <a:gd name="T41" fmla="*/ 2147483646 h 64"/>
                <a:gd name="T42" fmla="*/ 2147483646 w 60"/>
                <a:gd name="T43" fmla="*/ 2147483646 h 64"/>
                <a:gd name="T44" fmla="*/ 2147483646 w 60"/>
                <a:gd name="T45" fmla="*/ 2147483646 h 64"/>
                <a:gd name="T46" fmla="*/ 2147483646 w 60"/>
                <a:gd name="T47" fmla="*/ 2147483646 h 64"/>
                <a:gd name="T48" fmla="*/ 2147483646 w 60"/>
                <a:gd name="T49" fmla="*/ 2147483646 h 64"/>
                <a:gd name="T50" fmla="*/ 2147483646 w 60"/>
                <a:gd name="T51" fmla="*/ 2147483646 h 64"/>
                <a:gd name="T52" fmla="*/ 2147483646 w 60"/>
                <a:gd name="T53" fmla="*/ 2147483646 h 64"/>
                <a:gd name="T54" fmla="*/ 2147483646 w 60"/>
                <a:gd name="T55" fmla="*/ 2147483646 h 64"/>
                <a:gd name="T56" fmla="*/ 2147483646 w 60"/>
                <a:gd name="T57" fmla="*/ 2147483646 h 64"/>
                <a:gd name="T58" fmla="*/ 2147483646 w 60"/>
                <a:gd name="T59" fmla="*/ 2147483646 h 64"/>
                <a:gd name="T60" fmla="*/ 2147483646 w 60"/>
                <a:gd name="T61" fmla="*/ 2147483646 h 64"/>
                <a:gd name="T62" fmla="*/ 2147483646 w 60"/>
                <a:gd name="T63" fmla="*/ 2147483646 h 64"/>
                <a:gd name="T64" fmla="*/ 2147483646 w 60"/>
                <a:gd name="T65" fmla="*/ 2147483646 h 64"/>
                <a:gd name="T66" fmla="*/ 2147483646 w 60"/>
                <a:gd name="T67" fmla="*/ 2147483646 h 64"/>
                <a:gd name="T68" fmla="*/ 2147483646 w 60"/>
                <a:gd name="T69" fmla="*/ 2147483646 h 64"/>
                <a:gd name="T70" fmla="*/ 2147483646 w 60"/>
                <a:gd name="T71" fmla="*/ 2147483646 h 64"/>
                <a:gd name="T72" fmla="*/ 2147483646 w 60"/>
                <a:gd name="T73" fmla="*/ 2147483646 h 64"/>
                <a:gd name="T74" fmla="*/ 2147483646 w 60"/>
                <a:gd name="T75" fmla="*/ 2147483646 h 64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60"/>
                <a:gd name="T115" fmla="*/ 0 h 64"/>
                <a:gd name="T116" fmla="*/ 60 w 60"/>
                <a:gd name="T117" fmla="*/ 64 h 64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60" h="64">
                  <a:moveTo>
                    <a:pt x="5" y="9"/>
                  </a:moveTo>
                  <a:cubicBezTo>
                    <a:pt x="5" y="7"/>
                    <a:pt x="3" y="8"/>
                    <a:pt x="2" y="7"/>
                  </a:cubicBezTo>
                  <a:cubicBezTo>
                    <a:pt x="1" y="6"/>
                    <a:pt x="2" y="3"/>
                    <a:pt x="0" y="3"/>
                  </a:cubicBezTo>
                  <a:cubicBezTo>
                    <a:pt x="3" y="0"/>
                    <a:pt x="6" y="4"/>
                    <a:pt x="11" y="2"/>
                  </a:cubicBezTo>
                  <a:cubicBezTo>
                    <a:pt x="10" y="5"/>
                    <a:pt x="15" y="3"/>
                    <a:pt x="16" y="4"/>
                  </a:cubicBezTo>
                  <a:cubicBezTo>
                    <a:pt x="17" y="5"/>
                    <a:pt x="16" y="7"/>
                    <a:pt x="16" y="7"/>
                  </a:cubicBezTo>
                  <a:cubicBezTo>
                    <a:pt x="18" y="8"/>
                    <a:pt x="20" y="7"/>
                    <a:pt x="19" y="10"/>
                  </a:cubicBezTo>
                  <a:cubicBezTo>
                    <a:pt x="23" y="9"/>
                    <a:pt x="22" y="13"/>
                    <a:pt x="25" y="13"/>
                  </a:cubicBezTo>
                  <a:cubicBezTo>
                    <a:pt x="27" y="13"/>
                    <a:pt x="31" y="21"/>
                    <a:pt x="35" y="21"/>
                  </a:cubicBezTo>
                  <a:cubicBezTo>
                    <a:pt x="38" y="21"/>
                    <a:pt x="36" y="24"/>
                    <a:pt x="37" y="25"/>
                  </a:cubicBezTo>
                  <a:cubicBezTo>
                    <a:pt x="38" y="26"/>
                    <a:pt x="41" y="26"/>
                    <a:pt x="42" y="27"/>
                  </a:cubicBezTo>
                  <a:cubicBezTo>
                    <a:pt x="42" y="27"/>
                    <a:pt x="44" y="29"/>
                    <a:pt x="44" y="30"/>
                  </a:cubicBezTo>
                  <a:cubicBezTo>
                    <a:pt x="45" y="30"/>
                    <a:pt x="44" y="32"/>
                    <a:pt x="44" y="32"/>
                  </a:cubicBezTo>
                  <a:cubicBezTo>
                    <a:pt x="45" y="33"/>
                    <a:pt x="46" y="34"/>
                    <a:pt x="47" y="35"/>
                  </a:cubicBezTo>
                  <a:cubicBezTo>
                    <a:pt x="48" y="36"/>
                    <a:pt x="49" y="39"/>
                    <a:pt x="51" y="39"/>
                  </a:cubicBezTo>
                  <a:cubicBezTo>
                    <a:pt x="52" y="40"/>
                    <a:pt x="54" y="42"/>
                    <a:pt x="54" y="42"/>
                  </a:cubicBezTo>
                  <a:cubicBezTo>
                    <a:pt x="56" y="44"/>
                    <a:pt x="55" y="49"/>
                    <a:pt x="57" y="49"/>
                  </a:cubicBezTo>
                  <a:cubicBezTo>
                    <a:pt x="59" y="49"/>
                    <a:pt x="59" y="53"/>
                    <a:pt x="58" y="55"/>
                  </a:cubicBezTo>
                  <a:cubicBezTo>
                    <a:pt x="58" y="57"/>
                    <a:pt x="55" y="59"/>
                    <a:pt x="60" y="59"/>
                  </a:cubicBezTo>
                  <a:cubicBezTo>
                    <a:pt x="59" y="64"/>
                    <a:pt x="55" y="61"/>
                    <a:pt x="53" y="61"/>
                  </a:cubicBezTo>
                  <a:cubicBezTo>
                    <a:pt x="51" y="60"/>
                    <a:pt x="49" y="61"/>
                    <a:pt x="47" y="61"/>
                  </a:cubicBezTo>
                  <a:cubicBezTo>
                    <a:pt x="47" y="60"/>
                    <a:pt x="48" y="58"/>
                    <a:pt x="47" y="58"/>
                  </a:cubicBezTo>
                  <a:cubicBezTo>
                    <a:pt x="47" y="57"/>
                    <a:pt x="45" y="58"/>
                    <a:pt x="44" y="58"/>
                  </a:cubicBezTo>
                  <a:cubicBezTo>
                    <a:pt x="43" y="57"/>
                    <a:pt x="41" y="52"/>
                    <a:pt x="37" y="52"/>
                  </a:cubicBezTo>
                  <a:cubicBezTo>
                    <a:pt x="38" y="51"/>
                    <a:pt x="39" y="51"/>
                    <a:pt x="39" y="49"/>
                  </a:cubicBezTo>
                  <a:cubicBezTo>
                    <a:pt x="39" y="48"/>
                    <a:pt x="37" y="49"/>
                    <a:pt x="37" y="49"/>
                  </a:cubicBezTo>
                  <a:cubicBezTo>
                    <a:pt x="36" y="50"/>
                    <a:pt x="37" y="47"/>
                    <a:pt x="36" y="46"/>
                  </a:cubicBezTo>
                  <a:cubicBezTo>
                    <a:pt x="35" y="46"/>
                    <a:pt x="34" y="47"/>
                    <a:pt x="33" y="46"/>
                  </a:cubicBezTo>
                  <a:cubicBezTo>
                    <a:pt x="31" y="45"/>
                    <a:pt x="31" y="41"/>
                    <a:pt x="28" y="41"/>
                  </a:cubicBezTo>
                  <a:cubicBezTo>
                    <a:pt x="29" y="35"/>
                    <a:pt x="25" y="35"/>
                    <a:pt x="25" y="31"/>
                  </a:cubicBezTo>
                  <a:cubicBezTo>
                    <a:pt x="23" y="31"/>
                    <a:pt x="24" y="33"/>
                    <a:pt x="23" y="34"/>
                  </a:cubicBezTo>
                  <a:cubicBezTo>
                    <a:pt x="21" y="32"/>
                    <a:pt x="22" y="29"/>
                    <a:pt x="21" y="27"/>
                  </a:cubicBezTo>
                  <a:cubicBezTo>
                    <a:pt x="20" y="26"/>
                    <a:pt x="18" y="25"/>
                    <a:pt x="18" y="24"/>
                  </a:cubicBezTo>
                  <a:cubicBezTo>
                    <a:pt x="17" y="24"/>
                    <a:pt x="17" y="22"/>
                    <a:pt x="15" y="23"/>
                  </a:cubicBezTo>
                  <a:cubicBezTo>
                    <a:pt x="16" y="20"/>
                    <a:pt x="14" y="19"/>
                    <a:pt x="14" y="17"/>
                  </a:cubicBezTo>
                  <a:cubicBezTo>
                    <a:pt x="13" y="15"/>
                    <a:pt x="11" y="15"/>
                    <a:pt x="9" y="14"/>
                  </a:cubicBezTo>
                  <a:cubicBezTo>
                    <a:pt x="9" y="14"/>
                    <a:pt x="6" y="11"/>
                    <a:pt x="7" y="11"/>
                  </a:cubicBezTo>
                  <a:cubicBezTo>
                    <a:pt x="6" y="9"/>
                    <a:pt x="10" y="6"/>
                    <a:pt x="5" y="9"/>
                  </a:cubicBezTo>
                </a:path>
              </a:pathLst>
            </a:custGeom>
            <a:noFill/>
            <a:ln w="19050">
              <a:solidFill>
                <a:schemeClr val="bg1">
                  <a:alpha val="39000"/>
                </a:schemeClr>
              </a:solidFill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8" name="Freeform 115">
              <a:extLst>
                <a:ext uri="{FF2B5EF4-FFF2-40B4-BE49-F238E27FC236}">
                  <a16:creationId xmlns:a16="http://schemas.microsoft.com/office/drawing/2014/main" id="{6E417F8F-EE5F-B005-AFB3-90E7F2302A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84824" y="3426315"/>
              <a:ext cx="144999" cy="297220"/>
            </a:xfrm>
            <a:custGeom>
              <a:avLst/>
              <a:gdLst>
                <a:gd name="T0" fmla="*/ 2147483646 w 43"/>
                <a:gd name="T1" fmla="*/ 0 h 79"/>
                <a:gd name="T2" fmla="*/ 2147483646 w 43"/>
                <a:gd name="T3" fmla="*/ 2147483646 h 79"/>
                <a:gd name="T4" fmla="*/ 2147483646 w 43"/>
                <a:gd name="T5" fmla="*/ 2147483646 h 79"/>
                <a:gd name="T6" fmla="*/ 2147483646 w 43"/>
                <a:gd name="T7" fmla="*/ 2147483646 h 79"/>
                <a:gd name="T8" fmla="*/ 2147483646 w 43"/>
                <a:gd name="T9" fmla="*/ 2147483646 h 79"/>
                <a:gd name="T10" fmla="*/ 2147483646 w 43"/>
                <a:gd name="T11" fmla="*/ 2147483646 h 79"/>
                <a:gd name="T12" fmla="*/ 2147483646 w 43"/>
                <a:gd name="T13" fmla="*/ 2147483646 h 79"/>
                <a:gd name="T14" fmla="*/ 2147483646 w 43"/>
                <a:gd name="T15" fmla="*/ 2147483646 h 79"/>
                <a:gd name="T16" fmla="*/ 2147483646 w 43"/>
                <a:gd name="T17" fmla="*/ 2147483646 h 79"/>
                <a:gd name="T18" fmla="*/ 2147483646 w 43"/>
                <a:gd name="T19" fmla="*/ 2147483646 h 79"/>
                <a:gd name="T20" fmla="*/ 2147483646 w 43"/>
                <a:gd name="T21" fmla="*/ 2147483646 h 79"/>
                <a:gd name="T22" fmla="*/ 2147483646 w 43"/>
                <a:gd name="T23" fmla="*/ 2147483646 h 79"/>
                <a:gd name="T24" fmla="*/ 2147483646 w 43"/>
                <a:gd name="T25" fmla="*/ 2147483646 h 79"/>
                <a:gd name="T26" fmla="*/ 2147483646 w 43"/>
                <a:gd name="T27" fmla="*/ 2147483646 h 79"/>
                <a:gd name="T28" fmla="*/ 0 w 43"/>
                <a:gd name="T29" fmla="*/ 2147483646 h 79"/>
                <a:gd name="T30" fmla="*/ 0 w 43"/>
                <a:gd name="T31" fmla="*/ 2147483646 h 79"/>
                <a:gd name="T32" fmla="*/ 2147483646 w 43"/>
                <a:gd name="T33" fmla="*/ 2147483646 h 79"/>
                <a:gd name="T34" fmla="*/ 0 w 43"/>
                <a:gd name="T35" fmla="*/ 2147483646 h 79"/>
                <a:gd name="T36" fmla="*/ 2147483646 w 43"/>
                <a:gd name="T37" fmla="*/ 2147483646 h 79"/>
                <a:gd name="T38" fmla="*/ 2147483646 w 43"/>
                <a:gd name="T39" fmla="*/ 2147483646 h 79"/>
                <a:gd name="T40" fmla="*/ 2147483646 w 43"/>
                <a:gd name="T41" fmla="*/ 2147483646 h 79"/>
                <a:gd name="T42" fmla="*/ 2147483646 w 43"/>
                <a:gd name="T43" fmla="*/ 2147483646 h 79"/>
                <a:gd name="T44" fmla="*/ 2147483646 w 43"/>
                <a:gd name="T45" fmla="*/ 2147483646 h 79"/>
                <a:gd name="T46" fmla="*/ 2147483646 w 43"/>
                <a:gd name="T47" fmla="*/ 2147483646 h 79"/>
                <a:gd name="T48" fmla="*/ 2147483646 w 43"/>
                <a:gd name="T49" fmla="*/ 2147483646 h 79"/>
                <a:gd name="T50" fmla="*/ 2147483646 w 43"/>
                <a:gd name="T51" fmla="*/ 2147483646 h 79"/>
                <a:gd name="T52" fmla="*/ 2147483646 w 43"/>
                <a:gd name="T53" fmla="*/ 2147483646 h 79"/>
                <a:gd name="T54" fmla="*/ 2147483646 w 43"/>
                <a:gd name="T55" fmla="*/ 2147483646 h 79"/>
                <a:gd name="T56" fmla="*/ 2147483646 w 43"/>
                <a:gd name="T57" fmla="*/ 2147483646 h 79"/>
                <a:gd name="T58" fmla="*/ 2147483646 w 43"/>
                <a:gd name="T59" fmla="*/ 2147483646 h 79"/>
                <a:gd name="T60" fmla="*/ 2147483646 w 43"/>
                <a:gd name="T61" fmla="*/ 0 h 79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43"/>
                <a:gd name="T94" fmla="*/ 0 h 79"/>
                <a:gd name="T95" fmla="*/ 43 w 43"/>
                <a:gd name="T96" fmla="*/ 79 h 79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43" h="79">
                  <a:moveTo>
                    <a:pt x="32" y="0"/>
                  </a:moveTo>
                  <a:cubicBezTo>
                    <a:pt x="34" y="1"/>
                    <a:pt x="36" y="1"/>
                    <a:pt x="38" y="1"/>
                  </a:cubicBezTo>
                  <a:cubicBezTo>
                    <a:pt x="36" y="8"/>
                    <a:pt x="43" y="21"/>
                    <a:pt x="35" y="26"/>
                  </a:cubicBezTo>
                  <a:cubicBezTo>
                    <a:pt x="35" y="33"/>
                    <a:pt x="34" y="38"/>
                    <a:pt x="32" y="43"/>
                  </a:cubicBezTo>
                  <a:cubicBezTo>
                    <a:pt x="32" y="46"/>
                    <a:pt x="31" y="50"/>
                    <a:pt x="28" y="50"/>
                  </a:cubicBezTo>
                  <a:cubicBezTo>
                    <a:pt x="29" y="54"/>
                    <a:pt x="27" y="56"/>
                    <a:pt x="27" y="59"/>
                  </a:cubicBezTo>
                  <a:cubicBezTo>
                    <a:pt x="27" y="59"/>
                    <a:pt x="27" y="61"/>
                    <a:pt x="27" y="62"/>
                  </a:cubicBezTo>
                  <a:cubicBezTo>
                    <a:pt x="27" y="62"/>
                    <a:pt x="24" y="63"/>
                    <a:pt x="24" y="63"/>
                  </a:cubicBezTo>
                  <a:cubicBezTo>
                    <a:pt x="23" y="65"/>
                    <a:pt x="24" y="68"/>
                    <a:pt x="23" y="71"/>
                  </a:cubicBezTo>
                  <a:cubicBezTo>
                    <a:pt x="22" y="72"/>
                    <a:pt x="21" y="71"/>
                    <a:pt x="21" y="73"/>
                  </a:cubicBezTo>
                  <a:cubicBezTo>
                    <a:pt x="21" y="74"/>
                    <a:pt x="19" y="75"/>
                    <a:pt x="20" y="77"/>
                  </a:cubicBezTo>
                  <a:cubicBezTo>
                    <a:pt x="16" y="78"/>
                    <a:pt x="11" y="79"/>
                    <a:pt x="6" y="78"/>
                  </a:cubicBezTo>
                  <a:cubicBezTo>
                    <a:pt x="6" y="75"/>
                    <a:pt x="3" y="75"/>
                    <a:pt x="4" y="71"/>
                  </a:cubicBezTo>
                  <a:cubicBezTo>
                    <a:pt x="3" y="71"/>
                    <a:pt x="3" y="70"/>
                    <a:pt x="3" y="69"/>
                  </a:cubicBezTo>
                  <a:cubicBezTo>
                    <a:pt x="1" y="69"/>
                    <a:pt x="0" y="68"/>
                    <a:pt x="0" y="67"/>
                  </a:cubicBezTo>
                  <a:cubicBezTo>
                    <a:pt x="0" y="65"/>
                    <a:pt x="0" y="63"/>
                    <a:pt x="0" y="62"/>
                  </a:cubicBezTo>
                  <a:cubicBezTo>
                    <a:pt x="0" y="60"/>
                    <a:pt x="1" y="61"/>
                    <a:pt x="2" y="60"/>
                  </a:cubicBezTo>
                  <a:cubicBezTo>
                    <a:pt x="2" y="59"/>
                    <a:pt x="0" y="59"/>
                    <a:pt x="0" y="59"/>
                  </a:cubicBezTo>
                  <a:cubicBezTo>
                    <a:pt x="1" y="56"/>
                    <a:pt x="2" y="55"/>
                    <a:pt x="3" y="53"/>
                  </a:cubicBezTo>
                  <a:cubicBezTo>
                    <a:pt x="3" y="53"/>
                    <a:pt x="3" y="51"/>
                    <a:pt x="3" y="50"/>
                  </a:cubicBezTo>
                  <a:cubicBezTo>
                    <a:pt x="3" y="50"/>
                    <a:pt x="6" y="49"/>
                    <a:pt x="6" y="49"/>
                  </a:cubicBezTo>
                  <a:cubicBezTo>
                    <a:pt x="6" y="47"/>
                    <a:pt x="4" y="37"/>
                    <a:pt x="9" y="42"/>
                  </a:cubicBezTo>
                  <a:cubicBezTo>
                    <a:pt x="9" y="39"/>
                    <a:pt x="6" y="40"/>
                    <a:pt x="6" y="38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8" y="30"/>
                    <a:pt x="8" y="28"/>
                    <a:pt x="9" y="26"/>
                  </a:cubicBezTo>
                  <a:cubicBezTo>
                    <a:pt x="11" y="27"/>
                    <a:pt x="12" y="24"/>
                    <a:pt x="13" y="24"/>
                  </a:cubicBezTo>
                  <a:cubicBezTo>
                    <a:pt x="15" y="23"/>
                    <a:pt x="21" y="24"/>
                    <a:pt x="20" y="18"/>
                  </a:cubicBezTo>
                  <a:cubicBezTo>
                    <a:pt x="22" y="18"/>
                    <a:pt x="22" y="19"/>
                    <a:pt x="24" y="19"/>
                  </a:cubicBezTo>
                  <a:cubicBezTo>
                    <a:pt x="23" y="15"/>
                    <a:pt x="25" y="14"/>
                    <a:pt x="25" y="11"/>
                  </a:cubicBezTo>
                  <a:cubicBezTo>
                    <a:pt x="30" y="13"/>
                    <a:pt x="28" y="2"/>
                    <a:pt x="30" y="10"/>
                  </a:cubicBezTo>
                  <a:cubicBezTo>
                    <a:pt x="34" y="8"/>
                    <a:pt x="30" y="2"/>
                    <a:pt x="32" y="0"/>
                  </a:cubicBezTo>
                </a:path>
              </a:pathLst>
            </a:custGeom>
            <a:noFill/>
            <a:ln w="19050">
              <a:solidFill>
                <a:schemeClr val="bg1">
                  <a:alpha val="39000"/>
                </a:schemeClr>
              </a:solidFill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9" name="Freeform 116">
              <a:extLst>
                <a:ext uri="{FF2B5EF4-FFF2-40B4-BE49-F238E27FC236}">
                  <a16:creationId xmlns:a16="http://schemas.microsoft.com/office/drawing/2014/main" id="{ED5C2CFA-D502-0FD4-F606-B61D2088CC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29595" y="3410672"/>
              <a:ext cx="778889" cy="637103"/>
            </a:xfrm>
            <a:custGeom>
              <a:avLst/>
              <a:gdLst>
                <a:gd name="T0" fmla="*/ 2147483646 w 231"/>
                <a:gd name="T1" fmla="*/ 2147483646 h 169"/>
                <a:gd name="T2" fmla="*/ 2147483646 w 231"/>
                <a:gd name="T3" fmla="*/ 2147483646 h 169"/>
                <a:gd name="T4" fmla="*/ 2147483646 w 231"/>
                <a:gd name="T5" fmla="*/ 2147483646 h 169"/>
                <a:gd name="T6" fmla="*/ 2147483646 w 231"/>
                <a:gd name="T7" fmla="*/ 2147483646 h 169"/>
                <a:gd name="T8" fmla="*/ 2147483646 w 231"/>
                <a:gd name="T9" fmla="*/ 2147483646 h 169"/>
                <a:gd name="T10" fmla="*/ 2147483646 w 231"/>
                <a:gd name="T11" fmla="*/ 2147483646 h 169"/>
                <a:gd name="T12" fmla="*/ 2147483646 w 231"/>
                <a:gd name="T13" fmla="*/ 2147483646 h 169"/>
                <a:gd name="T14" fmla="*/ 2147483646 w 231"/>
                <a:gd name="T15" fmla="*/ 2147483646 h 169"/>
                <a:gd name="T16" fmla="*/ 2147483646 w 231"/>
                <a:gd name="T17" fmla="*/ 2147483646 h 169"/>
                <a:gd name="T18" fmla="*/ 2147483646 w 231"/>
                <a:gd name="T19" fmla="*/ 2147483646 h 169"/>
                <a:gd name="T20" fmla="*/ 2147483646 w 231"/>
                <a:gd name="T21" fmla="*/ 2147483646 h 169"/>
                <a:gd name="T22" fmla="*/ 2147483646 w 231"/>
                <a:gd name="T23" fmla="*/ 2147483646 h 169"/>
                <a:gd name="T24" fmla="*/ 2147483646 w 231"/>
                <a:gd name="T25" fmla="*/ 2147483646 h 169"/>
                <a:gd name="T26" fmla="*/ 2147483646 w 231"/>
                <a:gd name="T27" fmla="*/ 2147483646 h 169"/>
                <a:gd name="T28" fmla="*/ 2147483646 w 231"/>
                <a:gd name="T29" fmla="*/ 2147483646 h 169"/>
                <a:gd name="T30" fmla="*/ 2147483646 w 231"/>
                <a:gd name="T31" fmla="*/ 2147483646 h 169"/>
                <a:gd name="T32" fmla="*/ 2147483646 w 231"/>
                <a:gd name="T33" fmla="*/ 2147483646 h 169"/>
                <a:gd name="T34" fmla="*/ 2147483646 w 231"/>
                <a:gd name="T35" fmla="*/ 2147483646 h 169"/>
                <a:gd name="T36" fmla="*/ 2147483646 w 231"/>
                <a:gd name="T37" fmla="*/ 2147483646 h 169"/>
                <a:gd name="T38" fmla="*/ 2147483646 w 231"/>
                <a:gd name="T39" fmla="*/ 2147483646 h 169"/>
                <a:gd name="T40" fmla="*/ 2147483646 w 231"/>
                <a:gd name="T41" fmla="*/ 2147483646 h 169"/>
                <a:gd name="T42" fmla="*/ 2147483646 w 231"/>
                <a:gd name="T43" fmla="*/ 2147483646 h 169"/>
                <a:gd name="T44" fmla="*/ 2147483646 w 231"/>
                <a:gd name="T45" fmla="*/ 2147483646 h 169"/>
                <a:gd name="T46" fmla="*/ 2147483646 w 231"/>
                <a:gd name="T47" fmla="*/ 2147483646 h 169"/>
                <a:gd name="T48" fmla="*/ 2147483646 w 231"/>
                <a:gd name="T49" fmla="*/ 2147483646 h 169"/>
                <a:gd name="T50" fmla="*/ 2147483646 w 231"/>
                <a:gd name="T51" fmla="*/ 2147483646 h 169"/>
                <a:gd name="T52" fmla="*/ 2147483646 w 231"/>
                <a:gd name="T53" fmla="*/ 2147483646 h 169"/>
                <a:gd name="T54" fmla="*/ 2147483646 w 231"/>
                <a:gd name="T55" fmla="*/ 2147483646 h 169"/>
                <a:gd name="T56" fmla="*/ 2147483646 w 231"/>
                <a:gd name="T57" fmla="*/ 2147483646 h 169"/>
                <a:gd name="T58" fmla="*/ 2147483646 w 231"/>
                <a:gd name="T59" fmla="*/ 2147483646 h 169"/>
                <a:gd name="T60" fmla="*/ 2147483646 w 231"/>
                <a:gd name="T61" fmla="*/ 2147483646 h 169"/>
                <a:gd name="T62" fmla="*/ 2147483646 w 231"/>
                <a:gd name="T63" fmla="*/ 2147483646 h 169"/>
                <a:gd name="T64" fmla="*/ 2147483646 w 231"/>
                <a:gd name="T65" fmla="*/ 2147483646 h 169"/>
                <a:gd name="T66" fmla="*/ 2147483646 w 231"/>
                <a:gd name="T67" fmla="*/ 2147483646 h 169"/>
                <a:gd name="T68" fmla="*/ 2147483646 w 231"/>
                <a:gd name="T69" fmla="*/ 2147483646 h 169"/>
                <a:gd name="T70" fmla="*/ 2147483646 w 231"/>
                <a:gd name="T71" fmla="*/ 2147483646 h 169"/>
                <a:gd name="T72" fmla="*/ 2147483646 w 231"/>
                <a:gd name="T73" fmla="*/ 2147483646 h 169"/>
                <a:gd name="T74" fmla="*/ 2147483646 w 231"/>
                <a:gd name="T75" fmla="*/ 2147483646 h 169"/>
                <a:gd name="T76" fmla="*/ 2147483646 w 231"/>
                <a:gd name="T77" fmla="*/ 2147483646 h 169"/>
                <a:gd name="T78" fmla="*/ 2147483646 w 231"/>
                <a:gd name="T79" fmla="*/ 2147483646 h 169"/>
                <a:gd name="T80" fmla="*/ 2147483646 w 231"/>
                <a:gd name="T81" fmla="*/ 2147483646 h 169"/>
                <a:gd name="T82" fmla="*/ 2147483646 w 231"/>
                <a:gd name="T83" fmla="*/ 2147483646 h 169"/>
                <a:gd name="T84" fmla="*/ 2147483646 w 231"/>
                <a:gd name="T85" fmla="*/ 2147483646 h 169"/>
                <a:gd name="T86" fmla="*/ 2147483646 w 231"/>
                <a:gd name="T87" fmla="*/ 2147483646 h 169"/>
                <a:gd name="T88" fmla="*/ 2147483646 w 231"/>
                <a:gd name="T89" fmla="*/ 2147483646 h 169"/>
                <a:gd name="T90" fmla="*/ 2147483646 w 231"/>
                <a:gd name="T91" fmla="*/ 2147483646 h 169"/>
                <a:gd name="T92" fmla="*/ 2147483646 w 231"/>
                <a:gd name="T93" fmla="*/ 2147483646 h 169"/>
                <a:gd name="T94" fmla="*/ 2147483646 w 231"/>
                <a:gd name="T95" fmla="*/ 2147483646 h 169"/>
                <a:gd name="T96" fmla="*/ 2147483646 w 231"/>
                <a:gd name="T97" fmla="*/ 2147483646 h 169"/>
                <a:gd name="T98" fmla="*/ 2147483646 w 231"/>
                <a:gd name="T99" fmla="*/ 2147483646 h 169"/>
                <a:gd name="T100" fmla="*/ 2147483646 w 231"/>
                <a:gd name="T101" fmla="*/ 2147483646 h 169"/>
                <a:gd name="T102" fmla="*/ 2147483646 w 231"/>
                <a:gd name="T103" fmla="*/ 2147483646 h 169"/>
                <a:gd name="T104" fmla="*/ 2147483646 w 231"/>
                <a:gd name="T105" fmla="*/ 2147483646 h 169"/>
                <a:gd name="T106" fmla="*/ 2147483646 w 231"/>
                <a:gd name="T107" fmla="*/ 2147483646 h 169"/>
                <a:gd name="T108" fmla="*/ 2147483646 w 231"/>
                <a:gd name="T109" fmla="*/ 2147483646 h 169"/>
                <a:gd name="T110" fmla="*/ 2147483646 w 231"/>
                <a:gd name="T111" fmla="*/ 2147483646 h 169"/>
                <a:gd name="T112" fmla="*/ 2147483646 w 231"/>
                <a:gd name="T113" fmla="*/ 2147483646 h 169"/>
                <a:gd name="T114" fmla="*/ 2147483646 w 231"/>
                <a:gd name="T115" fmla="*/ 2147483646 h 169"/>
                <a:gd name="T116" fmla="*/ 2147483646 w 231"/>
                <a:gd name="T117" fmla="*/ 2147483646 h 169"/>
                <a:gd name="T118" fmla="*/ 2147483646 w 231"/>
                <a:gd name="T119" fmla="*/ 2147483646 h 169"/>
                <a:gd name="T120" fmla="*/ 2147483646 w 231"/>
                <a:gd name="T121" fmla="*/ 2147483646 h 169"/>
                <a:gd name="T122" fmla="*/ 2147483646 w 231"/>
                <a:gd name="T123" fmla="*/ 2147483646 h 16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231"/>
                <a:gd name="T187" fmla="*/ 0 h 169"/>
                <a:gd name="T188" fmla="*/ 231 w 231"/>
                <a:gd name="T189" fmla="*/ 169 h 169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231" h="169">
                  <a:moveTo>
                    <a:pt x="134" y="7"/>
                  </a:moveTo>
                  <a:cubicBezTo>
                    <a:pt x="134" y="14"/>
                    <a:pt x="134" y="14"/>
                    <a:pt x="134" y="14"/>
                  </a:cubicBezTo>
                  <a:cubicBezTo>
                    <a:pt x="130" y="14"/>
                    <a:pt x="130" y="14"/>
                    <a:pt x="130" y="14"/>
                  </a:cubicBezTo>
                  <a:cubicBezTo>
                    <a:pt x="132" y="15"/>
                    <a:pt x="131" y="16"/>
                    <a:pt x="129" y="16"/>
                  </a:cubicBezTo>
                  <a:cubicBezTo>
                    <a:pt x="131" y="19"/>
                    <a:pt x="128" y="18"/>
                    <a:pt x="129" y="22"/>
                  </a:cubicBezTo>
                  <a:cubicBezTo>
                    <a:pt x="130" y="24"/>
                    <a:pt x="132" y="25"/>
                    <a:pt x="136" y="25"/>
                  </a:cubicBezTo>
                  <a:cubicBezTo>
                    <a:pt x="136" y="31"/>
                    <a:pt x="145" y="29"/>
                    <a:pt x="145" y="35"/>
                  </a:cubicBezTo>
                  <a:cubicBezTo>
                    <a:pt x="149" y="35"/>
                    <a:pt x="153" y="34"/>
                    <a:pt x="155" y="36"/>
                  </a:cubicBezTo>
                  <a:cubicBezTo>
                    <a:pt x="158" y="35"/>
                    <a:pt x="155" y="30"/>
                    <a:pt x="161" y="32"/>
                  </a:cubicBezTo>
                  <a:cubicBezTo>
                    <a:pt x="160" y="31"/>
                    <a:pt x="159" y="28"/>
                    <a:pt x="161" y="28"/>
                  </a:cubicBezTo>
                  <a:cubicBezTo>
                    <a:pt x="163" y="28"/>
                    <a:pt x="161" y="25"/>
                    <a:pt x="161" y="23"/>
                  </a:cubicBezTo>
                  <a:cubicBezTo>
                    <a:pt x="161" y="23"/>
                    <a:pt x="162" y="23"/>
                    <a:pt x="162" y="22"/>
                  </a:cubicBezTo>
                  <a:cubicBezTo>
                    <a:pt x="162" y="21"/>
                    <a:pt x="164" y="19"/>
                    <a:pt x="164" y="16"/>
                  </a:cubicBezTo>
                  <a:cubicBezTo>
                    <a:pt x="163" y="15"/>
                    <a:pt x="162" y="14"/>
                    <a:pt x="164" y="9"/>
                  </a:cubicBezTo>
                  <a:cubicBezTo>
                    <a:pt x="164" y="9"/>
                    <a:pt x="166" y="10"/>
                    <a:pt x="167" y="9"/>
                  </a:cubicBezTo>
                  <a:cubicBezTo>
                    <a:pt x="168" y="8"/>
                    <a:pt x="167" y="4"/>
                    <a:pt x="168" y="2"/>
                  </a:cubicBezTo>
                  <a:cubicBezTo>
                    <a:pt x="171" y="2"/>
                    <a:pt x="169" y="7"/>
                    <a:pt x="171" y="8"/>
                  </a:cubicBezTo>
                  <a:cubicBezTo>
                    <a:pt x="171" y="8"/>
                    <a:pt x="172" y="8"/>
                    <a:pt x="172" y="8"/>
                  </a:cubicBezTo>
                  <a:cubicBezTo>
                    <a:pt x="173" y="10"/>
                    <a:pt x="174" y="13"/>
                    <a:pt x="175" y="15"/>
                  </a:cubicBezTo>
                  <a:cubicBezTo>
                    <a:pt x="176" y="17"/>
                    <a:pt x="179" y="19"/>
                    <a:pt x="179" y="22"/>
                  </a:cubicBezTo>
                  <a:cubicBezTo>
                    <a:pt x="183" y="18"/>
                    <a:pt x="180" y="24"/>
                    <a:pt x="185" y="23"/>
                  </a:cubicBezTo>
                  <a:cubicBezTo>
                    <a:pt x="185" y="26"/>
                    <a:pt x="184" y="30"/>
                    <a:pt x="186" y="32"/>
                  </a:cubicBezTo>
                  <a:cubicBezTo>
                    <a:pt x="188" y="34"/>
                    <a:pt x="186" y="37"/>
                    <a:pt x="188" y="42"/>
                  </a:cubicBezTo>
                  <a:cubicBezTo>
                    <a:pt x="191" y="37"/>
                    <a:pt x="188" y="41"/>
                    <a:pt x="193" y="42"/>
                  </a:cubicBezTo>
                  <a:cubicBezTo>
                    <a:pt x="194" y="44"/>
                    <a:pt x="192" y="44"/>
                    <a:pt x="192" y="46"/>
                  </a:cubicBezTo>
                  <a:cubicBezTo>
                    <a:pt x="194" y="48"/>
                    <a:pt x="198" y="48"/>
                    <a:pt x="197" y="53"/>
                  </a:cubicBezTo>
                  <a:cubicBezTo>
                    <a:pt x="198" y="53"/>
                    <a:pt x="201" y="52"/>
                    <a:pt x="202" y="53"/>
                  </a:cubicBezTo>
                  <a:cubicBezTo>
                    <a:pt x="202" y="53"/>
                    <a:pt x="201" y="55"/>
                    <a:pt x="202" y="56"/>
                  </a:cubicBezTo>
                  <a:cubicBezTo>
                    <a:pt x="202" y="56"/>
                    <a:pt x="204" y="55"/>
                    <a:pt x="204" y="56"/>
                  </a:cubicBezTo>
                  <a:cubicBezTo>
                    <a:pt x="206" y="58"/>
                    <a:pt x="206" y="62"/>
                    <a:pt x="210" y="61"/>
                  </a:cubicBezTo>
                  <a:cubicBezTo>
                    <a:pt x="210" y="65"/>
                    <a:pt x="213" y="69"/>
                    <a:pt x="214" y="71"/>
                  </a:cubicBezTo>
                  <a:cubicBezTo>
                    <a:pt x="215" y="72"/>
                    <a:pt x="216" y="74"/>
                    <a:pt x="217" y="75"/>
                  </a:cubicBezTo>
                  <a:cubicBezTo>
                    <a:pt x="217" y="76"/>
                    <a:pt x="219" y="75"/>
                    <a:pt x="220" y="75"/>
                  </a:cubicBezTo>
                  <a:cubicBezTo>
                    <a:pt x="220" y="76"/>
                    <a:pt x="219" y="78"/>
                    <a:pt x="220" y="78"/>
                  </a:cubicBezTo>
                  <a:cubicBezTo>
                    <a:pt x="221" y="79"/>
                    <a:pt x="223" y="79"/>
                    <a:pt x="223" y="78"/>
                  </a:cubicBezTo>
                  <a:cubicBezTo>
                    <a:pt x="226" y="81"/>
                    <a:pt x="223" y="85"/>
                    <a:pt x="228" y="84"/>
                  </a:cubicBezTo>
                  <a:cubicBezTo>
                    <a:pt x="225" y="88"/>
                    <a:pt x="229" y="93"/>
                    <a:pt x="230" y="99"/>
                  </a:cubicBezTo>
                  <a:cubicBezTo>
                    <a:pt x="230" y="102"/>
                    <a:pt x="228" y="106"/>
                    <a:pt x="231" y="108"/>
                  </a:cubicBezTo>
                  <a:cubicBezTo>
                    <a:pt x="228" y="110"/>
                    <a:pt x="229" y="112"/>
                    <a:pt x="228" y="117"/>
                  </a:cubicBezTo>
                  <a:cubicBezTo>
                    <a:pt x="228" y="117"/>
                    <a:pt x="226" y="118"/>
                    <a:pt x="227" y="119"/>
                  </a:cubicBezTo>
                  <a:cubicBezTo>
                    <a:pt x="227" y="119"/>
                    <a:pt x="228" y="119"/>
                    <a:pt x="228" y="119"/>
                  </a:cubicBezTo>
                  <a:cubicBezTo>
                    <a:pt x="228" y="119"/>
                    <a:pt x="227" y="122"/>
                    <a:pt x="227" y="123"/>
                  </a:cubicBezTo>
                  <a:cubicBezTo>
                    <a:pt x="227" y="123"/>
                    <a:pt x="224" y="124"/>
                    <a:pt x="224" y="124"/>
                  </a:cubicBezTo>
                  <a:cubicBezTo>
                    <a:pt x="224" y="126"/>
                    <a:pt x="227" y="128"/>
                    <a:pt x="224" y="131"/>
                  </a:cubicBezTo>
                  <a:cubicBezTo>
                    <a:pt x="221" y="131"/>
                    <a:pt x="222" y="135"/>
                    <a:pt x="218" y="134"/>
                  </a:cubicBezTo>
                  <a:cubicBezTo>
                    <a:pt x="219" y="137"/>
                    <a:pt x="218" y="139"/>
                    <a:pt x="216" y="138"/>
                  </a:cubicBezTo>
                  <a:cubicBezTo>
                    <a:pt x="217" y="144"/>
                    <a:pt x="213" y="146"/>
                    <a:pt x="214" y="151"/>
                  </a:cubicBezTo>
                  <a:cubicBezTo>
                    <a:pt x="208" y="150"/>
                    <a:pt x="209" y="156"/>
                    <a:pt x="209" y="159"/>
                  </a:cubicBezTo>
                  <a:cubicBezTo>
                    <a:pt x="207" y="159"/>
                    <a:pt x="204" y="159"/>
                    <a:pt x="204" y="161"/>
                  </a:cubicBezTo>
                  <a:cubicBezTo>
                    <a:pt x="204" y="163"/>
                    <a:pt x="199" y="164"/>
                    <a:pt x="196" y="165"/>
                  </a:cubicBezTo>
                  <a:cubicBezTo>
                    <a:pt x="195" y="166"/>
                    <a:pt x="194" y="167"/>
                    <a:pt x="193" y="168"/>
                  </a:cubicBezTo>
                  <a:cubicBezTo>
                    <a:pt x="192" y="169"/>
                    <a:pt x="190" y="168"/>
                    <a:pt x="190" y="169"/>
                  </a:cubicBezTo>
                  <a:cubicBezTo>
                    <a:pt x="187" y="168"/>
                    <a:pt x="186" y="165"/>
                    <a:pt x="182" y="164"/>
                  </a:cubicBezTo>
                  <a:cubicBezTo>
                    <a:pt x="179" y="162"/>
                    <a:pt x="180" y="166"/>
                    <a:pt x="179" y="167"/>
                  </a:cubicBezTo>
                  <a:cubicBezTo>
                    <a:pt x="176" y="168"/>
                    <a:pt x="171" y="166"/>
                    <a:pt x="169" y="169"/>
                  </a:cubicBezTo>
                  <a:cubicBezTo>
                    <a:pt x="164" y="167"/>
                    <a:pt x="161" y="163"/>
                    <a:pt x="154" y="162"/>
                  </a:cubicBezTo>
                  <a:cubicBezTo>
                    <a:pt x="155" y="160"/>
                    <a:pt x="155" y="159"/>
                    <a:pt x="154" y="155"/>
                  </a:cubicBezTo>
                  <a:cubicBezTo>
                    <a:pt x="154" y="155"/>
                    <a:pt x="153" y="155"/>
                    <a:pt x="152" y="154"/>
                  </a:cubicBezTo>
                  <a:cubicBezTo>
                    <a:pt x="152" y="154"/>
                    <a:pt x="153" y="153"/>
                    <a:pt x="152" y="153"/>
                  </a:cubicBezTo>
                  <a:cubicBezTo>
                    <a:pt x="152" y="151"/>
                    <a:pt x="149" y="150"/>
                    <a:pt x="151" y="150"/>
                  </a:cubicBezTo>
                  <a:cubicBezTo>
                    <a:pt x="150" y="149"/>
                    <a:pt x="145" y="145"/>
                    <a:pt x="144" y="148"/>
                  </a:cubicBezTo>
                  <a:cubicBezTo>
                    <a:pt x="142" y="147"/>
                    <a:pt x="142" y="143"/>
                    <a:pt x="140" y="141"/>
                  </a:cubicBezTo>
                  <a:cubicBezTo>
                    <a:pt x="139" y="138"/>
                    <a:pt x="141" y="138"/>
                    <a:pt x="141" y="136"/>
                  </a:cubicBezTo>
                  <a:cubicBezTo>
                    <a:pt x="140" y="134"/>
                    <a:pt x="139" y="135"/>
                    <a:pt x="134" y="134"/>
                  </a:cubicBezTo>
                  <a:cubicBezTo>
                    <a:pt x="131" y="136"/>
                    <a:pt x="132" y="141"/>
                    <a:pt x="126" y="140"/>
                  </a:cubicBezTo>
                  <a:cubicBezTo>
                    <a:pt x="127" y="134"/>
                    <a:pt x="122" y="136"/>
                    <a:pt x="123" y="130"/>
                  </a:cubicBezTo>
                  <a:cubicBezTo>
                    <a:pt x="120" y="130"/>
                    <a:pt x="119" y="128"/>
                    <a:pt x="115" y="129"/>
                  </a:cubicBezTo>
                  <a:cubicBezTo>
                    <a:pt x="115" y="127"/>
                    <a:pt x="116" y="128"/>
                    <a:pt x="117" y="127"/>
                  </a:cubicBezTo>
                  <a:cubicBezTo>
                    <a:pt x="114" y="123"/>
                    <a:pt x="110" y="127"/>
                    <a:pt x="103" y="126"/>
                  </a:cubicBezTo>
                  <a:cubicBezTo>
                    <a:pt x="99" y="125"/>
                    <a:pt x="95" y="123"/>
                    <a:pt x="91" y="122"/>
                  </a:cubicBezTo>
                  <a:cubicBezTo>
                    <a:pt x="88" y="123"/>
                    <a:pt x="83" y="122"/>
                    <a:pt x="82" y="126"/>
                  </a:cubicBezTo>
                  <a:cubicBezTo>
                    <a:pt x="80" y="126"/>
                    <a:pt x="79" y="126"/>
                    <a:pt x="77" y="126"/>
                  </a:cubicBezTo>
                  <a:cubicBezTo>
                    <a:pt x="75" y="126"/>
                    <a:pt x="76" y="127"/>
                    <a:pt x="75" y="127"/>
                  </a:cubicBezTo>
                  <a:cubicBezTo>
                    <a:pt x="73" y="128"/>
                    <a:pt x="74" y="125"/>
                    <a:pt x="71" y="129"/>
                  </a:cubicBezTo>
                  <a:cubicBezTo>
                    <a:pt x="71" y="129"/>
                    <a:pt x="69" y="130"/>
                    <a:pt x="70" y="131"/>
                  </a:cubicBezTo>
                  <a:cubicBezTo>
                    <a:pt x="68" y="129"/>
                    <a:pt x="67" y="127"/>
                    <a:pt x="67" y="133"/>
                  </a:cubicBezTo>
                  <a:cubicBezTo>
                    <a:pt x="66" y="133"/>
                    <a:pt x="66" y="131"/>
                    <a:pt x="64" y="131"/>
                  </a:cubicBezTo>
                  <a:cubicBezTo>
                    <a:pt x="62" y="131"/>
                    <a:pt x="64" y="133"/>
                    <a:pt x="64" y="133"/>
                  </a:cubicBezTo>
                  <a:cubicBezTo>
                    <a:pt x="62" y="136"/>
                    <a:pt x="58" y="134"/>
                    <a:pt x="57" y="138"/>
                  </a:cubicBezTo>
                  <a:cubicBezTo>
                    <a:pt x="53" y="136"/>
                    <a:pt x="45" y="138"/>
                    <a:pt x="39" y="137"/>
                  </a:cubicBezTo>
                  <a:cubicBezTo>
                    <a:pt x="37" y="137"/>
                    <a:pt x="38" y="139"/>
                    <a:pt x="37" y="140"/>
                  </a:cubicBezTo>
                  <a:cubicBezTo>
                    <a:pt x="37" y="140"/>
                    <a:pt x="35" y="140"/>
                    <a:pt x="35" y="140"/>
                  </a:cubicBezTo>
                  <a:cubicBezTo>
                    <a:pt x="33" y="140"/>
                    <a:pt x="32" y="141"/>
                    <a:pt x="30" y="141"/>
                  </a:cubicBezTo>
                  <a:cubicBezTo>
                    <a:pt x="26" y="142"/>
                    <a:pt x="19" y="145"/>
                    <a:pt x="11" y="144"/>
                  </a:cubicBezTo>
                  <a:cubicBezTo>
                    <a:pt x="12" y="141"/>
                    <a:pt x="11" y="136"/>
                    <a:pt x="15" y="136"/>
                  </a:cubicBezTo>
                  <a:cubicBezTo>
                    <a:pt x="14" y="134"/>
                    <a:pt x="17" y="129"/>
                    <a:pt x="14" y="129"/>
                  </a:cubicBezTo>
                  <a:cubicBezTo>
                    <a:pt x="10" y="128"/>
                    <a:pt x="15" y="127"/>
                    <a:pt x="14" y="123"/>
                  </a:cubicBezTo>
                  <a:cubicBezTo>
                    <a:pt x="12" y="120"/>
                    <a:pt x="12" y="126"/>
                    <a:pt x="11" y="120"/>
                  </a:cubicBezTo>
                  <a:cubicBezTo>
                    <a:pt x="11" y="120"/>
                    <a:pt x="11" y="118"/>
                    <a:pt x="11" y="117"/>
                  </a:cubicBezTo>
                  <a:cubicBezTo>
                    <a:pt x="9" y="116"/>
                    <a:pt x="11" y="117"/>
                    <a:pt x="11" y="115"/>
                  </a:cubicBezTo>
                  <a:cubicBezTo>
                    <a:pt x="10" y="112"/>
                    <a:pt x="7" y="109"/>
                    <a:pt x="9" y="108"/>
                  </a:cubicBezTo>
                  <a:cubicBezTo>
                    <a:pt x="10" y="106"/>
                    <a:pt x="7" y="107"/>
                    <a:pt x="7" y="106"/>
                  </a:cubicBezTo>
                  <a:cubicBezTo>
                    <a:pt x="6" y="106"/>
                    <a:pt x="7" y="104"/>
                    <a:pt x="7" y="103"/>
                  </a:cubicBezTo>
                  <a:cubicBezTo>
                    <a:pt x="7" y="103"/>
                    <a:pt x="5" y="99"/>
                    <a:pt x="5" y="99"/>
                  </a:cubicBezTo>
                  <a:cubicBezTo>
                    <a:pt x="3" y="98"/>
                    <a:pt x="6" y="99"/>
                    <a:pt x="5" y="96"/>
                  </a:cubicBezTo>
                  <a:cubicBezTo>
                    <a:pt x="5" y="94"/>
                    <a:pt x="2" y="94"/>
                    <a:pt x="2" y="91"/>
                  </a:cubicBezTo>
                  <a:cubicBezTo>
                    <a:pt x="6" y="91"/>
                    <a:pt x="4" y="86"/>
                    <a:pt x="7" y="85"/>
                  </a:cubicBezTo>
                  <a:cubicBezTo>
                    <a:pt x="7" y="83"/>
                    <a:pt x="4" y="84"/>
                    <a:pt x="4" y="84"/>
                  </a:cubicBezTo>
                  <a:cubicBezTo>
                    <a:pt x="3" y="82"/>
                    <a:pt x="5" y="79"/>
                    <a:pt x="1" y="80"/>
                  </a:cubicBezTo>
                  <a:cubicBezTo>
                    <a:pt x="0" y="73"/>
                    <a:pt x="3" y="71"/>
                    <a:pt x="4" y="66"/>
                  </a:cubicBezTo>
                  <a:cubicBezTo>
                    <a:pt x="5" y="68"/>
                    <a:pt x="11" y="66"/>
                    <a:pt x="11" y="63"/>
                  </a:cubicBezTo>
                  <a:cubicBezTo>
                    <a:pt x="11" y="60"/>
                    <a:pt x="20" y="62"/>
                    <a:pt x="19" y="56"/>
                  </a:cubicBezTo>
                  <a:cubicBezTo>
                    <a:pt x="27" y="57"/>
                    <a:pt x="31" y="53"/>
                    <a:pt x="37" y="53"/>
                  </a:cubicBezTo>
                  <a:cubicBezTo>
                    <a:pt x="39" y="53"/>
                    <a:pt x="38" y="51"/>
                    <a:pt x="37" y="52"/>
                  </a:cubicBezTo>
                  <a:cubicBezTo>
                    <a:pt x="40" y="49"/>
                    <a:pt x="44" y="51"/>
                    <a:pt x="44" y="46"/>
                  </a:cubicBezTo>
                  <a:cubicBezTo>
                    <a:pt x="46" y="46"/>
                    <a:pt x="46" y="47"/>
                    <a:pt x="47" y="47"/>
                  </a:cubicBezTo>
                  <a:cubicBezTo>
                    <a:pt x="51" y="48"/>
                    <a:pt x="46" y="41"/>
                    <a:pt x="51" y="43"/>
                  </a:cubicBezTo>
                  <a:cubicBezTo>
                    <a:pt x="50" y="37"/>
                    <a:pt x="51" y="38"/>
                    <a:pt x="51" y="32"/>
                  </a:cubicBezTo>
                  <a:cubicBezTo>
                    <a:pt x="55" y="32"/>
                    <a:pt x="57" y="34"/>
                    <a:pt x="60" y="35"/>
                  </a:cubicBezTo>
                  <a:cubicBezTo>
                    <a:pt x="61" y="34"/>
                    <a:pt x="61" y="31"/>
                    <a:pt x="64" y="32"/>
                  </a:cubicBezTo>
                  <a:cubicBezTo>
                    <a:pt x="62" y="29"/>
                    <a:pt x="68" y="27"/>
                    <a:pt x="64" y="26"/>
                  </a:cubicBezTo>
                  <a:cubicBezTo>
                    <a:pt x="65" y="25"/>
                    <a:pt x="67" y="25"/>
                    <a:pt x="67" y="22"/>
                  </a:cubicBezTo>
                  <a:cubicBezTo>
                    <a:pt x="71" y="23"/>
                    <a:pt x="69" y="17"/>
                    <a:pt x="74" y="19"/>
                  </a:cubicBezTo>
                  <a:cubicBezTo>
                    <a:pt x="75" y="18"/>
                    <a:pt x="77" y="16"/>
                    <a:pt x="78" y="15"/>
                  </a:cubicBezTo>
                  <a:cubicBezTo>
                    <a:pt x="80" y="16"/>
                    <a:pt x="82" y="17"/>
                    <a:pt x="85" y="16"/>
                  </a:cubicBezTo>
                  <a:cubicBezTo>
                    <a:pt x="82" y="19"/>
                    <a:pt x="86" y="18"/>
                    <a:pt x="87" y="19"/>
                  </a:cubicBezTo>
                  <a:cubicBezTo>
                    <a:pt x="87" y="19"/>
                    <a:pt x="86" y="21"/>
                    <a:pt x="87" y="21"/>
                  </a:cubicBezTo>
                  <a:cubicBezTo>
                    <a:pt x="87" y="21"/>
                    <a:pt x="89" y="20"/>
                    <a:pt x="89" y="21"/>
                  </a:cubicBezTo>
                  <a:cubicBezTo>
                    <a:pt x="90" y="21"/>
                    <a:pt x="91" y="25"/>
                    <a:pt x="95" y="23"/>
                  </a:cubicBezTo>
                  <a:cubicBezTo>
                    <a:pt x="97" y="24"/>
                    <a:pt x="96" y="16"/>
                    <a:pt x="92" y="18"/>
                  </a:cubicBezTo>
                  <a:cubicBezTo>
                    <a:pt x="93" y="16"/>
                    <a:pt x="95" y="16"/>
                    <a:pt x="96" y="15"/>
                  </a:cubicBezTo>
                  <a:cubicBezTo>
                    <a:pt x="97" y="11"/>
                    <a:pt x="98" y="10"/>
                    <a:pt x="102" y="9"/>
                  </a:cubicBezTo>
                  <a:cubicBezTo>
                    <a:pt x="102" y="6"/>
                    <a:pt x="103" y="5"/>
                    <a:pt x="106" y="5"/>
                  </a:cubicBezTo>
                  <a:cubicBezTo>
                    <a:pt x="104" y="9"/>
                    <a:pt x="105" y="7"/>
                    <a:pt x="109" y="7"/>
                  </a:cubicBezTo>
                  <a:cubicBezTo>
                    <a:pt x="115" y="0"/>
                    <a:pt x="126" y="7"/>
                    <a:pt x="134" y="7"/>
                  </a:cubicBezTo>
                </a:path>
              </a:pathLst>
            </a:custGeom>
            <a:noFill/>
            <a:ln w="19050">
              <a:solidFill>
                <a:schemeClr val="bg1">
                  <a:alpha val="39000"/>
                </a:schemeClr>
              </a:solidFill>
            </a:ln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111" name="文本框 110">
            <a:extLst>
              <a:ext uri="{FF2B5EF4-FFF2-40B4-BE49-F238E27FC236}">
                <a16:creationId xmlns:a16="http://schemas.microsoft.com/office/drawing/2014/main" id="{4DBB2151-F0FA-3238-0E10-695341AB468F}"/>
              </a:ext>
            </a:extLst>
          </p:cNvPr>
          <p:cNvSpPr txBox="1"/>
          <p:nvPr/>
        </p:nvSpPr>
        <p:spPr>
          <a:xfrm>
            <a:off x="109728" y="100584"/>
            <a:ext cx="1316231" cy="62324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just">
              <a:lnSpc>
                <a:spcPct val="125000"/>
              </a:lnSpc>
              <a:defRPr kumimoji="1" sz="280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defRPr>
            </a:lvl1pPr>
          </a:lstStyle>
          <a:p>
            <a:pPr algn="ctr"/>
            <a:r>
              <a:rPr lang="zh-CN" altLang="en-US" sz="3200" dirty="0"/>
              <a:t>近代</a:t>
            </a:r>
          </a:p>
        </p:txBody>
      </p:sp>
      <p:sp>
        <p:nvSpPr>
          <p:cNvPr id="112" name="椭圆 111">
            <a:extLst>
              <a:ext uri="{FF2B5EF4-FFF2-40B4-BE49-F238E27FC236}">
                <a16:creationId xmlns:a16="http://schemas.microsoft.com/office/drawing/2014/main" id="{FB5F3B8E-3990-9A65-2730-33EE919F0D55}"/>
              </a:ext>
            </a:extLst>
          </p:cNvPr>
          <p:cNvSpPr/>
          <p:nvPr/>
        </p:nvSpPr>
        <p:spPr>
          <a:xfrm rot="814506">
            <a:off x="5347852" y="1922790"/>
            <a:ext cx="486315" cy="70266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3" name="椭圆 112">
            <a:extLst>
              <a:ext uri="{FF2B5EF4-FFF2-40B4-BE49-F238E27FC236}">
                <a16:creationId xmlns:a16="http://schemas.microsoft.com/office/drawing/2014/main" id="{10E5DD68-702E-156C-45CE-9DC9CC6883BB}"/>
              </a:ext>
            </a:extLst>
          </p:cNvPr>
          <p:cNvSpPr/>
          <p:nvPr/>
        </p:nvSpPr>
        <p:spPr>
          <a:xfrm>
            <a:off x="1335024" y="2274121"/>
            <a:ext cx="2395728" cy="115487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4" name="椭圆 113">
            <a:extLst>
              <a:ext uri="{FF2B5EF4-FFF2-40B4-BE49-F238E27FC236}">
                <a16:creationId xmlns:a16="http://schemas.microsoft.com/office/drawing/2014/main" id="{61C914EE-54B3-7D6E-B1C7-6EBBF08F2C24}"/>
              </a:ext>
            </a:extLst>
          </p:cNvPr>
          <p:cNvSpPr/>
          <p:nvPr/>
        </p:nvSpPr>
        <p:spPr>
          <a:xfrm>
            <a:off x="6793992" y="1673352"/>
            <a:ext cx="1481328" cy="87782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15" name="椭圆 114">
            <a:extLst>
              <a:ext uri="{FF2B5EF4-FFF2-40B4-BE49-F238E27FC236}">
                <a16:creationId xmlns:a16="http://schemas.microsoft.com/office/drawing/2014/main" id="{921DEAA0-DDB7-A092-7411-9F587C3CA74E}"/>
              </a:ext>
            </a:extLst>
          </p:cNvPr>
          <p:cNvSpPr/>
          <p:nvPr/>
        </p:nvSpPr>
        <p:spPr>
          <a:xfrm>
            <a:off x="5760955" y="2292902"/>
            <a:ext cx="637659" cy="51654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6" name="椭圆 115">
            <a:extLst>
              <a:ext uri="{FF2B5EF4-FFF2-40B4-BE49-F238E27FC236}">
                <a16:creationId xmlns:a16="http://schemas.microsoft.com/office/drawing/2014/main" id="{BC742D0B-5F78-0506-F90C-419CB337C8D1}"/>
              </a:ext>
            </a:extLst>
          </p:cNvPr>
          <p:cNvSpPr/>
          <p:nvPr/>
        </p:nvSpPr>
        <p:spPr>
          <a:xfrm rot="18999272">
            <a:off x="9824774" y="2661387"/>
            <a:ext cx="859536" cy="54725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79469436"/>
      </p:ext>
    </p:extLst>
  </p:cSld>
  <p:clrMapOvr>
    <a:masterClrMapping/>
  </p:clrMapOvr>
  <p:transition>
    <p:wheel spokes="8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18AE77F-90EF-9E27-40A2-A442229E9C3D}"/>
              </a:ext>
            </a:extLst>
          </p:cNvPr>
          <p:cNvSpPr txBox="1"/>
          <p:nvPr/>
        </p:nvSpPr>
        <p:spPr>
          <a:xfrm>
            <a:off x="3714240" y="362127"/>
            <a:ext cx="4763519" cy="62324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just">
              <a:lnSpc>
                <a:spcPct val="125000"/>
              </a:lnSpc>
              <a:defRPr kumimoji="1" sz="280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defRPr>
            </a:lvl1pPr>
          </a:lstStyle>
          <a:p>
            <a:pPr algn="ctr"/>
            <a:r>
              <a:rPr lang="zh-CN" altLang="en-US" sz="3200" dirty="0"/>
              <a:t>一</a:t>
            </a:r>
            <a:r>
              <a:rPr lang="en-US" altLang="zh-CN" sz="3200" dirty="0"/>
              <a:t>.2——</a:t>
            </a:r>
            <a:r>
              <a:rPr lang="zh-CN" altLang="en-US" sz="3200" dirty="0"/>
              <a:t>根据范例去写</a:t>
            </a:r>
          </a:p>
        </p:txBody>
      </p:sp>
      <p:cxnSp>
        <p:nvCxnSpPr>
          <p:cNvPr id="3" name="直线连接符 2">
            <a:extLst>
              <a:ext uri="{FF2B5EF4-FFF2-40B4-BE49-F238E27FC236}">
                <a16:creationId xmlns:a16="http://schemas.microsoft.com/office/drawing/2014/main" id="{36ED7806-11E3-CFFE-7234-DDEC012D5800}"/>
              </a:ext>
            </a:extLst>
          </p:cNvPr>
          <p:cNvCxnSpPr/>
          <p:nvPr/>
        </p:nvCxnSpPr>
        <p:spPr>
          <a:xfrm>
            <a:off x="6196584" y="1357236"/>
            <a:ext cx="0" cy="5029200"/>
          </a:xfrm>
          <a:prstGeom prst="line">
            <a:avLst/>
          </a:prstGeom>
          <a:ln w="28575">
            <a:solidFill>
              <a:srgbClr val="C0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>
            <a:extLst>
              <a:ext uri="{FF2B5EF4-FFF2-40B4-BE49-F238E27FC236}">
                <a16:creationId xmlns:a16="http://schemas.microsoft.com/office/drawing/2014/main" id="{483BC1B8-516E-5BD4-2BB4-FFBB02785CB7}"/>
              </a:ext>
            </a:extLst>
          </p:cNvPr>
          <p:cNvSpPr txBox="1"/>
          <p:nvPr/>
        </p:nvSpPr>
        <p:spPr>
          <a:xfrm>
            <a:off x="874777" y="2611949"/>
            <a:ext cx="4812781" cy="163410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just">
              <a:lnSpc>
                <a:spcPct val="125000"/>
              </a:lnSpc>
              <a:defRPr kumimoji="1" sz="280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defRPr>
            </a:lvl1pPr>
          </a:lstStyle>
          <a:p>
            <a:r>
              <a:rPr lang="zh-CN" altLang="en-US" dirty="0"/>
              <a:t>第一类：</a:t>
            </a:r>
            <a:endParaRPr lang="en-US" altLang="zh-CN" dirty="0"/>
          </a:p>
          <a:p>
            <a:r>
              <a:rPr lang="en-US" altLang="zh-CN" dirty="0"/>
              <a:t>	</a:t>
            </a:r>
            <a:r>
              <a:rPr lang="zh-CN" altLang="en-US" dirty="0"/>
              <a:t>归纳（史料类型、价值、所属方面）</a:t>
            </a:r>
            <a:endParaRPr lang="en-US" altLang="zh-CN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50DB5D3-FF5F-1006-FDCD-79C69E726CEB}"/>
              </a:ext>
            </a:extLst>
          </p:cNvPr>
          <p:cNvSpPr txBox="1"/>
          <p:nvPr/>
        </p:nvSpPr>
        <p:spPr>
          <a:xfrm>
            <a:off x="6842761" y="2073340"/>
            <a:ext cx="4812781" cy="27113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just">
              <a:lnSpc>
                <a:spcPct val="125000"/>
              </a:lnSpc>
              <a:defRPr kumimoji="1" sz="280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defRPr>
            </a:lvl1pPr>
          </a:lstStyle>
          <a:p>
            <a:r>
              <a:rPr lang="zh-CN" altLang="en-US" dirty="0"/>
              <a:t>第二类：</a:t>
            </a:r>
            <a:endParaRPr lang="en-US" altLang="zh-CN" dirty="0"/>
          </a:p>
          <a:p>
            <a:r>
              <a:rPr lang="en-US" altLang="zh-CN" dirty="0"/>
              <a:t>	</a:t>
            </a:r>
            <a:r>
              <a:rPr lang="zh-CN" altLang="en-US" dirty="0"/>
              <a:t>给一句话作为“示例”，完全参照示例的结构去写（有时间写时间，有影响些影响，需要做到一一对应）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015227763"/>
      </p:ext>
    </p:extLst>
  </p:cSld>
  <p:clrMapOvr>
    <a:masterClrMapping/>
  </p:clrMapOvr>
  <p:transition>
    <p:wheel spokes="8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7597025-7321-41CE-8984-5E1B957DE1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04" y="1886902"/>
            <a:ext cx="5727469" cy="4364355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A97E9F54-4368-DEE2-7919-EB3817E4F5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3383" y="1886902"/>
            <a:ext cx="6203513" cy="2233803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CD41F226-D0E5-7627-966E-7F62D687DE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3383" y="4335587"/>
            <a:ext cx="6027352" cy="191567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BC85F07E-D0AC-EE9E-75F1-036472B554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55876" y="90361"/>
            <a:ext cx="7239000" cy="16891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80708F9A-1A64-8785-833A-612704F45F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59382" y="4362231"/>
            <a:ext cx="6271514" cy="1862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161584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FE0ED195-41A3-2320-91C0-3A502AAB6796}"/>
              </a:ext>
            </a:extLst>
          </p:cNvPr>
          <p:cNvSpPr txBox="1"/>
          <p:nvPr/>
        </p:nvSpPr>
        <p:spPr>
          <a:xfrm>
            <a:off x="3714240" y="389559"/>
            <a:ext cx="4763519" cy="62324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just">
              <a:lnSpc>
                <a:spcPct val="125000"/>
              </a:lnSpc>
              <a:defRPr kumimoji="1" sz="280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defRPr>
            </a:lvl1pPr>
          </a:lstStyle>
          <a:p>
            <a:pPr algn="ctr"/>
            <a:r>
              <a:rPr lang="zh-CN" altLang="en-US" sz="3200" dirty="0"/>
              <a:t>一</a:t>
            </a:r>
            <a:r>
              <a:rPr lang="en-US" altLang="zh-CN" sz="3200" dirty="0"/>
              <a:t>.3——</a:t>
            </a:r>
            <a:r>
              <a:rPr lang="zh-CN" altLang="en-US" sz="3200" dirty="0"/>
              <a:t>谈认识、内涵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47D1B09-3000-D248-C21C-9628AE162EFB}"/>
              </a:ext>
            </a:extLst>
          </p:cNvPr>
          <p:cNvSpPr txBox="1"/>
          <p:nvPr/>
        </p:nvSpPr>
        <p:spPr>
          <a:xfrm>
            <a:off x="3406139" y="1173106"/>
            <a:ext cx="5379719" cy="55688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just">
              <a:lnSpc>
                <a:spcPct val="125000"/>
              </a:lnSpc>
              <a:defRPr kumimoji="1" sz="280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defRPr>
            </a:lvl1pPr>
          </a:lstStyle>
          <a:p>
            <a:r>
              <a:rPr lang="zh-CN" altLang="en-US" dirty="0"/>
              <a:t>注意分层次写：表现</a:t>
            </a:r>
            <a:r>
              <a:rPr lang="en-US" altLang="zh-CN" dirty="0"/>
              <a:t>+</a:t>
            </a:r>
            <a:r>
              <a:rPr lang="zh-CN" altLang="en-US" dirty="0"/>
              <a:t>本质</a:t>
            </a:r>
            <a:r>
              <a:rPr lang="en-US" altLang="zh-CN" dirty="0"/>
              <a:t>+</a:t>
            </a:r>
            <a:r>
              <a:rPr lang="zh-CN" altLang="en-US" dirty="0"/>
              <a:t>影响</a:t>
            </a:r>
            <a:endParaRPr lang="en-US" altLang="zh-CN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F2D61499-027A-2E4B-0B49-959C921303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846" y="3561828"/>
            <a:ext cx="11474304" cy="2435582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85AC9AA9-F968-C35A-B2C9-6142EF1E9C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846" y="2142698"/>
            <a:ext cx="11474304" cy="1314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63749"/>
      </p:ext>
    </p:extLst>
  </p:cSld>
  <p:clrMapOvr>
    <a:masterClrMapping/>
  </p:clrMapOvr>
  <p:transition>
    <p:wheel spokes="8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96DA5B0-F534-9E6C-3E31-A17925044E37}"/>
              </a:ext>
            </a:extLst>
          </p:cNvPr>
          <p:cNvSpPr txBox="1"/>
          <p:nvPr/>
        </p:nvSpPr>
        <p:spPr>
          <a:xfrm>
            <a:off x="1419094" y="369434"/>
            <a:ext cx="9353807" cy="123880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just">
              <a:lnSpc>
                <a:spcPct val="125000"/>
              </a:lnSpc>
              <a:defRPr kumimoji="1" sz="280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defRPr>
            </a:lvl1pPr>
          </a:lstStyle>
          <a:p>
            <a:pPr algn="ctr"/>
            <a:r>
              <a:rPr lang="zh-CN" altLang="en-US" sz="3200" dirty="0"/>
              <a:t>二</a:t>
            </a:r>
            <a:r>
              <a:rPr lang="en-US" altLang="zh-CN" sz="3200" dirty="0"/>
              <a:t>——</a:t>
            </a:r>
            <a:r>
              <a:rPr lang="zh-CN" altLang="en-US" sz="3200" dirty="0"/>
              <a:t>考察（史学）方法论</a:t>
            </a:r>
            <a:endParaRPr lang="en-US" altLang="zh-CN" sz="3200" dirty="0"/>
          </a:p>
          <a:p>
            <a:pPr algn="ctr"/>
            <a:r>
              <a:rPr lang="zh-CN" altLang="en-US" sz="3200" dirty="0"/>
              <a:t>常问：可信度高低或能否证明历史来构建证据链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25214789-112C-B1D8-2BF2-22C0E5AE12BA}"/>
              </a:ext>
            </a:extLst>
          </p:cNvPr>
          <p:cNvSpPr txBox="1"/>
          <p:nvPr/>
        </p:nvSpPr>
        <p:spPr>
          <a:xfrm>
            <a:off x="615386" y="2080627"/>
            <a:ext cx="10961225" cy="378853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just">
              <a:lnSpc>
                <a:spcPct val="125000"/>
              </a:lnSpc>
              <a:defRPr kumimoji="1" sz="280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defRPr>
            </a:lvl1pPr>
          </a:lstStyle>
          <a:p>
            <a:r>
              <a:rPr lang="zh-CN" altLang="en-US" dirty="0"/>
              <a:t>核心：</a:t>
            </a:r>
            <a:endParaRPr lang="en-US" altLang="zh-CN" dirty="0"/>
          </a:p>
          <a:p>
            <a:r>
              <a:rPr lang="en-US" altLang="zh-CN" dirty="0"/>
              <a:t>	</a:t>
            </a:r>
            <a:r>
              <a:rPr lang="zh-CN" altLang="en-US" dirty="0"/>
              <a:t>考察史料价值和如何让观点的可信度更高</a:t>
            </a:r>
          </a:p>
          <a:p>
            <a:r>
              <a:rPr lang="zh-CN" altLang="en-US" dirty="0"/>
              <a:t>注意点：</a:t>
            </a:r>
            <a:endParaRPr lang="en-US" altLang="zh-CN" dirty="0"/>
          </a:p>
          <a:p>
            <a:r>
              <a:rPr lang="en-US" altLang="zh-CN" dirty="0"/>
              <a:t>	1.</a:t>
            </a:r>
            <a:r>
              <a:rPr lang="zh-CN" altLang="en-US" dirty="0"/>
              <a:t>要依据研究主题选定史料，</a:t>
            </a:r>
            <a:r>
              <a:rPr lang="zh-CN" altLang="en-US" dirty="0">
                <a:solidFill>
                  <a:srgbClr val="FFC000"/>
                </a:solidFill>
              </a:rPr>
              <a:t>研究的主题不同，史料的价值也会有所变化</a:t>
            </a:r>
            <a:endParaRPr lang="en-US" altLang="zh-CN" dirty="0">
              <a:solidFill>
                <a:srgbClr val="FFC000"/>
              </a:solidFill>
            </a:endParaRPr>
          </a:p>
          <a:p>
            <a:r>
              <a:rPr lang="en-US" altLang="zh-CN" dirty="0"/>
              <a:t>	2.</a:t>
            </a:r>
            <a:r>
              <a:rPr lang="zh-CN" altLang="en-US" dirty="0"/>
              <a:t>在中间如果有一道题问你“是不是”，要你进行判断并说明理由，一般答案都是否定的。（出题者需要用下面的问题来完整证据链）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790434296"/>
      </p:ext>
    </p:extLst>
  </p:cSld>
  <p:clrMapOvr>
    <a:masterClrMapping/>
  </p:clrMapOvr>
  <p:transition>
    <p:wheel spokes="8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9D7B901E-12C4-206A-6F9B-9E35B93063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5538" y="3057460"/>
            <a:ext cx="7113527" cy="368022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B3C7774-B514-B95D-26AA-3F7450E2E5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935" y="120319"/>
            <a:ext cx="6134100" cy="356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342506"/>
      </p:ext>
    </p:extLst>
  </p:cSld>
  <p:clrMapOvr>
    <a:masterClrMapping/>
  </p:clrMapOvr>
  <p:transition>
    <p:wheel spokes="8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8448B183-C446-715C-768C-7166371CB599}"/>
              </a:ext>
            </a:extLst>
          </p:cNvPr>
          <p:cNvSpPr txBox="1"/>
          <p:nvPr/>
        </p:nvSpPr>
        <p:spPr>
          <a:xfrm>
            <a:off x="319467" y="170501"/>
            <a:ext cx="11553065" cy="648158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just">
              <a:lnSpc>
                <a:spcPct val="125000"/>
              </a:lnSpc>
              <a:defRPr kumimoji="1" sz="280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defRPr>
            </a:lvl1pPr>
          </a:lstStyle>
          <a:p>
            <a:r>
              <a:rPr lang="zh-CN" altLang="en-US" dirty="0"/>
              <a:t>注意：</a:t>
            </a:r>
            <a:endParaRPr lang="en-US" altLang="zh-CN" dirty="0"/>
          </a:p>
          <a:p>
            <a:r>
              <a:rPr lang="en-US" altLang="zh-CN" dirty="0"/>
              <a:t>	1.</a:t>
            </a:r>
            <a:r>
              <a:rPr lang="zh-CN" altLang="en-US" dirty="0"/>
              <a:t>如果提供了两则以上的材料，那么部分可证明观点</a:t>
            </a:r>
            <a:endParaRPr lang="en-US" altLang="zh-CN" dirty="0"/>
          </a:p>
          <a:p>
            <a:r>
              <a:rPr lang="en-US" altLang="zh-CN" dirty="0"/>
              <a:t>	2.</a:t>
            </a:r>
            <a:r>
              <a:rPr lang="zh-CN" altLang="en-US" dirty="0"/>
              <a:t>如果材料从不同的立场（当事双方</a:t>
            </a:r>
            <a:r>
              <a:rPr lang="en-US" altLang="zh-CN" dirty="0"/>
              <a:t>+</a:t>
            </a:r>
            <a:r>
              <a:rPr lang="zh-CN" altLang="en-US" dirty="0"/>
              <a:t>中立方），那么就比较可证观点</a:t>
            </a:r>
            <a:endParaRPr lang="en-US" altLang="zh-CN" dirty="0"/>
          </a:p>
          <a:p>
            <a:r>
              <a:rPr lang="en-US" altLang="zh-CN" dirty="0"/>
              <a:t>	3.</a:t>
            </a:r>
            <a:r>
              <a:rPr lang="zh-CN" altLang="en-US" dirty="0"/>
              <a:t>如果出现与事实完全不符合的事件，理由就只需要举一个反例</a:t>
            </a:r>
            <a:endParaRPr lang="en-US" altLang="zh-CN" dirty="0"/>
          </a:p>
          <a:p>
            <a:r>
              <a:rPr lang="en-US" altLang="zh-CN" dirty="0"/>
              <a:t>	4.</a:t>
            </a:r>
            <a:r>
              <a:rPr lang="zh-CN" altLang="en-US" dirty="0"/>
              <a:t>如果给了一个主题让你从所给的材料中选择一个并说明理由，除了要说你选择某一则材料的理由外，你还要说不选择其他材料的原因。</a:t>
            </a:r>
            <a:endParaRPr lang="en-US" altLang="zh-CN" dirty="0"/>
          </a:p>
          <a:p>
            <a:r>
              <a:rPr lang="en-US" altLang="zh-CN" dirty="0"/>
              <a:t>	5.</a:t>
            </a:r>
            <a:r>
              <a:rPr lang="zh-CN" altLang="en-US" dirty="0"/>
              <a:t>有的材料不能证明什么？但是可以证明什么？（现象，作者意图，民众社会心态，社会时代审美等）</a:t>
            </a:r>
            <a:endParaRPr lang="en-US" altLang="zh-CN" dirty="0"/>
          </a:p>
          <a:p>
            <a:r>
              <a:rPr lang="en-US" altLang="zh-CN" dirty="0"/>
              <a:t>	6.</a:t>
            </a:r>
            <a:r>
              <a:rPr lang="zh-CN" altLang="en-US" dirty="0"/>
              <a:t>同样的一则材料或历史事件，为什么不同的人有不同的解读？（从主观原因和客观原因的角度出发，主观原因可能是立场不同，出发角度不同，关注重点不同，客观原因可能是所处时代不同，掌握史料的程度不同等）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367346972"/>
      </p:ext>
    </p:extLst>
  </p:cSld>
  <p:clrMapOvr>
    <a:masterClrMapping/>
  </p:clrMapOvr>
  <p:transition>
    <p:wheel spokes="8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DEC6A9F-36BD-70A3-2091-B2C34A15C5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23923" y="752094"/>
            <a:ext cx="5124363" cy="5353812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ABD05D08-F986-E99E-B19D-18F4143B0F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714" y="3538995"/>
            <a:ext cx="6604558" cy="2718163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7D5DBFF2-83B8-D072-6472-5B151401E6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714" y="2584136"/>
            <a:ext cx="6604558" cy="735136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2A78FF84-76A9-408D-BEAA-F1855C49CA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3714" y="557785"/>
            <a:ext cx="6604558" cy="180662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80F66C34-DE80-5436-5C40-32BC15E21FB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64618" y="178308"/>
            <a:ext cx="4842972" cy="6501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868194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DF96CBB3-432E-148C-5E62-7CBA952B55F4}"/>
              </a:ext>
            </a:extLst>
          </p:cNvPr>
          <p:cNvSpPr txBox="1"/>
          <p:nvPr/>
        </p:nvSpPr>
        <p:spPr>
          <a:xfrm>
            <a:off x="3669156" y="30773"/>
            <a:ext cx="4853688" cy="62324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just">
              <a:lnSpc>
                <a:spcPct val="125000"/>
              </a:lnSpc>
              <a:defRPr kumimoji="1" sz="280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defRPr>
            </a:lvl1pPr>
          </a:lstStyle>
          <a:p>
            <a:pPr algn="ctr"/>
            <a:r>
              <a:rPr lang="zh-CN" altLang="en-US" sz="3200" dirty="0"/>
              <a:t>三</a:t>
            </a:r>
            <a:r>
              <a:rPr lang="en-US" altLang="zh-CN" sz="3200" dirty="0"/>
              <a:t>——</a:t>
            </a:r>
            <a:r>
              <a:rPr lang="zh-CN" altLang="en-US" sz="3200" dirty="0"/>
              <a:t>考察写文章</a:t>
            </a:r>
            <a:endParaRPr lang="en-US" altLang="zh-CN" sz="3200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25410EF-5DAA-A7A5-63A1-0F5FA12ACA7E}"/>
              </a:ext>
            </a:extLst>
          </p:cNvPr>
          <p:cNvSpPr txBox="1"/>
          <p:nvPr/>
        </p:nvSpPr>
        <p:spPr>
          <a:xfrm>
            <a:off x="105314" y="762544"/>
            <a:ext cx="6748845" cy="54043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just">
              <a:lnSpc>
                <a:spcPct val="125000"/>
              </a:lnSpc>
              <a:defRPr kumimoji="1" sz="280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defRPr>
            </a:lvl1pPr>
          </a:lstStyle>
          <a:p>
            <a:r>
              <a:rPr lang="zh-CN" altLang="en-US" dirty="0"/>
              <a:t>注意点：</a:t>
            </a:r>
            <a:endParaRPr lang="en-US" altLang="zh-CN" dirty="0"/>
          </a:p>
          <a:p>
            <a:r>
              <a:rPr lang="en-US" altLang="zh-CN" dirty="0"/>
              <a:t>	1.</a:t>
            </a:r>
            <a:r>
              <a:rPr lang="zh-CN" altLang="en-US" dirty="0"/>
              <a:t>所有的材料都要用到</a:t>
            </a:r>
            <a:endParaRPr lang="en-US" altLang="zh-CN" dirty="0"/>
          </a:p>
          <a:p>
            <a:r>
              <a:rPr lang="en-US" altLang="zh-CN" dirty="0"/>
              <a:t>	2.</a:t>
            </a:r>
            <a:r>
              <a:rPr lang="zh-CN" altLang="en-US" dirty="0"/>
              <a:t>观点要开门见山写，问你什么，什么就是观点（只不过要具体化）</a:t>
            </a:r>
            <a:endParaRPr lang="en-US" altLang="zh-CN" dirty="0"/>
          </a:p>
          <a:p>
            <a:r>
              <a:rPr lang="en-US" altLang="zh-CN" dirty="0"/>
              <a:t>	3.</a:t>
            </a:r>
            <a:r>
              <a:rPr lang="zh-CN" altLang="en-US" dirty="0"/>
              <a:t>注意书写的格式。写完观点之后，对材料进行论述，看看材料能否按照时间或历史阶段进行归类，</a:t>
            </a:r>
            <a:r>
              <a:rPr lang="zh-CN" altLang="en-US" dirty="0">
                <a:solidFill>
                  <a:srgbClr val="FFC000"/>
                </a:solidFill>
              </a:rPr>
              <a:t>每一段材料除了要进行简单概括以外还要就材料的内容进行说明（说明了，反映了，折射出，促进了</a:t>
            </a:r>
            <a:r>
              <a:rPr lang="en-US" altLang="zh-CN" dirty="0">
                <a:solidFill>
                  <a:srgbClr val="FFC000"/>
                </a:solidFill>
              </a:rPr>
              <a:t>……</a:t>
            </a:r>
            <a:r>
              <a:rPr lang="zh-CN" altLang="en-US" dirty="0">
                <a:solidFill>
                  <a:srgbClr val="FFC000"/>
                </a:solidFill>
              </a:rPr>
              <a:t>）</a:t>
            </a:r>
            <a:endParaRPr lang="en-US" altLang="zh-CN" dirty="0">
              <a:solidFill>
                <a:srgbClr val="FFC000"/>
              </a:solidFill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FA77628F-A067-0527-74FC-52DB6E4FE8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6950" y="669416"/>
            <a:ext cx="5082382" cy="559062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2F5E8A01-F4AE-E123-426B-7A6B66B5B3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0306" y="5834487"/>
            <a:ext cx="7089026" cy="881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927462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81F1F30-2E57-D745-33A4-47071D9B50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0256" y="2564712"/>
            <a:ext cx="6345402" cy="3013068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F51B662F-6266-BB50-60A0-F6114C02FF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342" y="1203480"/>
            <a:ext cx="5290058" cy="437430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6B3F26F6-2867-D737-EE35-A1A9B4C815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0256" y="1203480"/>
            <a:ext cx="6345402" cy="768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813274"/>
      </p:ext>
    </p:extLst>
  </p:cSld>
  <p:clrMapOvr>
    <a:masterClrMapping/>
  </p:clrMapOvr>
  <p:transition>
    <p:wheel spokes="8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8EB18649-A3DA-C21D-ED88-DDD33E1CC0E0}"/>
              </a:ext>
            </a:extLst>
          </p:cNvPr>
          <p:cNvSpPr txBox="1"/>
          <p:nvPr/>
        </p:nvSpPr>
        <p:spPr>
          <a:xfrm>
            <a:off x="319467" y="457513"/>
            <a:ext cx="11553065" cy="594297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just">
              <a:lnSpc>
                <a:spcPct val="125000"/>
              </a:lnSpc>
              <a:defRPr kumimoji="1" sz="280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defRPr>
            </a:lvl1pPr>
          </a:lstStyle>
          <a:p>
            <a:r>
              <a:rPr lang="zh-CN" altLang="en-US" dirty="0"/>
              <a:t>六大设问</a:t>
            </a:r>
            <a:endParaRPr lang="en-US" altLang="zh-CN" dirty="0"/>
          </a:p>
          <a:p>
            <a:r>
              <a:rPr lang="en-US" altLang="zh-CN" dirty="0"/>
              <a:t>	1.</a:t>
            </a:r>
            <a:r>
              <a:rPr lang="zh-CN" altLang="en-US" dirty="0"/>
              <a:t>设问原因的题目：内因</a:t>
            </a:r>
            <a:r>
              <a:rPr lang="en-US" altLang="zh-CN" dirty="0"/>
              <a:t>+</a:t>
            </a:r>
            <a:r>
              <a:rPr lang="zh-CN" altLang="en-US" dirty="0"/>
              <a:t>外因一起写</a:t>
            </a:r>
            <a:endParaRPr lang="en-US" altLang="zh-CN" dirty="0"/>
          </a:p>
          <a:p>
            <a:r>
              <a:rPr lang="en-US" altLang="zh-CN" dirty="0"/>
              <a:t>	2.</a:t>
            </a:r>
            <a:r>
              <a:rPr lang="zh-CN" altLang="en-US" dirty="0"/>
              <a:t>设问区别的题目：即比较异同，写相同点和不同点</a:t>
            </a:r>
            <a:endParaRPr lang="en-US" altLang="zh-CN" dirty="0"/>
          </a:p>
          <a:p>
            <a:r>
              <a:rPr lang="en-US" altLang="zh-CN" dirty="0"/>
              <a:t>	3.</a:t>
            </a:r>
            <a:r>
              <a:rPr lang="zh-CN" altLang="en-US" dirty="0"/>
              <a:t>设问关系的题目：</a:t>
            </a:r>
            <a:r>
              <a:rPr lang="en-US" altLang="zh-CN" dirty="0"/>
              <a:t>A</a:t>
            </a:r>
            <a:r>
              <a:rPr lang="zh-CN" altLang="en-US" dirty="0"/>
              <a:t>对</a:t>
            </a:r>
            <a:r>
              <a:rPr lang="en-US" altLang="zh-CN" dirty="0"/>
              <a:t>B</a:t>
            </a:r>
            <a:r>
              <a:rPr lang="zh-CN" altLang="en-US" dirty="0"/>
              <a:t>，</a:t>
            </a:r>
            <a:r>
              <a:rPr lang="en-US" altLang="zh-CN" dirty="0"/>
              <a:t>B</a:t>
            </a:r>
            <a:r>
              <a:rPr lang="zh-CN" altLang="en-US" dirty="0"/>
              <a:t>对</a:t>
            </a:r>
            <a:r>
              <a:rPr lang="en-US" altLang="zh-CN" dirty="0"/>
              <a:t>A</a:t>
            </a:r>
            <a:r>
              <a:rPr lang="zh-CN" altLang="en-US" dirty="0"/>
              <a:t>。</a:t>
            </a:r>
            <a:r>
              <a:rPr lang="en-US" altLang="zh-CN" dirty="0">
                <a:solidFill>
                  <a:srgbClr val="FFC000"/>
                </a:solidFill>
              </a:rPr>
              <a:t>A</a:t>
            </a:r>
            <a:r>
              <a:rPr lang="zh-CN" altLang="en-US" dirty="0">
                <a:solidFill>
                  <a:srgbClr val="FFC000"/>
                </a:solidFill>
              </a:rPr>
              <a:t>影响了</a:t>
            </a:r>
            <a:r>
              <a:rPr lang="en-US" altLang="zh-CN" dirty="0">
                <a:solidFill>
                  <a:srgbClr val="FFC000"/>
                </a:solidFill>
              </a:rPr>
              <a:t>B</a:t>
            </a:r>
            <a:r>
              <a:rPr lang="zh-CN" altLang="en-US" dirty="0">
                <a:solidFill>
                  <a:srgbClr val="FFC000"/>
                </a:solidFill>
              </a:rPr>
              <a:t>（的什么），</a:t>
            </a:r>
            <a:r>
              <a:rPr lang="en-US" altLang="zh-CN" dirty="0">
                <a:solidFill>
                  <a:srgbClr val="FFC000"/>
                </a:solidFill>
              </a:rPr>
              <a:t>B</a:t>
            </a:r>
            <a:r>
              <a:rPr lang="zh-CN" altLang="en-US" dirty="0">
                <a:solidFill>
                  <a:srgbClr val="FFC000"/>
                </a:solidFill>
              </a:rPr>
              <a:t>反映了</a:t>
            </a:r>
            <a:r>
              <a:rPr lang="en-US" altLang="zh-CN" dirty="0">
                <a:solidFill>
                  <a:srgbClr val="FFC000"/>
                </a:solidFill>
              </a:rPr>
              <a:t>A</a:t>
            </a:r>
            <a:r>
              <a:rPr lang="zh-CN" altLang="en-US" dirty="0">
                <a:solidFill>
                  <a:srgbClr val="FFC000"/>
                </a:solidFill>
              </a:rPr>
              <a:t>（的什么）</a:t>
            </a:r>
            <a:endParaRPr lang="en-US" altLang="zh-CN" dirty="0">
              <a:solidFill>
                <a:srgbClr val="FFC000"/>
              </a:solidFill>
            </a:endParaRPr>
          </a:p>
          <a:p>
            <a:r>
              <a:rPr lang="en-US" altLang="zh-CN" dirty="0"/>
              <a:t>	4.</a:t>
            </a:r>
            <a:r>
              <a:rPr lang="zh-CN" altLang="en-US" dirty="0"/>
              <a:t>设问变化的题目：写发展的轨迹</a:t>
            </a:r>
            <a:r>
              <a:rPr lang="en-US" altLang="zh-CN" dirty="0"/>
              <a:t>+</a:t>
            </a:r>
            <a:r>
              <a:rPr lang="zh-CN" altLang="en-US" dirty="0"/>
              <a:t>本质</a:t>
            </a:r>
            <a:endParaRPr lang="en-US" altLang="zh-CN" dirty="0"/>
          </a:p>
          <a:p>
            <a:r>
              <a:rPr lang="en-US" altLang="zh-CN" dirty="0"/>
              <a:t>	5.</a:t>
            </a:r>
            <a:r>
              <a:rPr lang="zh-CN" altLang="en-US" dirty="0"/>
              <a:t>设问人物评价的题目：写他（她）的贡献，对当时社会，对未来发展（小领域</a:t>
            </a:r>
            <a:r>
              <a:rPr lang="en-US" altLang="zh-CN" dirty="0"/>
              <a:t>+</a:t>
            </a:r>
            <a:r>
              <a:rPr lang="zh-CN" altLang="en-US" dirty="0"/>
              <a:t>大范围）</a:t>
            </a:r>
            <a:endParaRPr lang="en-US" altLang="zh-CN" dirty="0"/>
          </a:p>
          <a:p>
            <a:r>
              <a:rPr lang="en-US" altLang="zh-CN" dirty="0"/>
              <a:t>	6.</a:t>
            </a:r>
            <a:r>
              <a:rPr lang="zh-CN" altLang="en-US" dirty="0"/>
              <a:t>设问影响的题目：注意从不同的角度去拆解（短期</a:t>
            </a:r>
            <a:r>
              <a:rPr lang="en-US" altLang="zh-CN" dirty="0"/>
              <a:t>+</a:t>
            </a:r>
            <a:r>
              <a:rPr lang="zh-CN" altLang="en-US" dirty="0"/>
              <a:t>长期，直接</a:t>
            </a:r>
            <a:r>
              <a:rPr lang="en-US" altLang="zh-CN" dirty="0"/>
              <a:t>+</a:t>
            </a:r>
            <a:r>
              <a:rPr lang="zh-CN" altLang="en-US" dirty="0"/>
              <a:t>间接，当时</a:t>
            </a:r>
            <a:r>
              <a:rPr lang="en-US" altLang="zh-CN" dirty="0"/>
              <a:t>+</a:t>
            </a:r>
            <a:r>
              <a:rPr lang="zh-CN" altLang="en-US" dirty="0"/>
              <a:t>后世，积极</a:t>
            </a:r>
            <a:r>
              <a:rPr lang="en-US" altLang="zh-CN" dirty="0"/>
              <a:t>+</a:t>
            </a:r>
            <a:r>
              <a:rPr lang="zh-CN" altLang="en-US" dirty="0"/>
              <a:t>消极，个人</a:t>
            </a:r>
            <a:r>
              <a:rPr lang="en-US" altLang="zh-CN" dirty="0"/>
              <a:t>+</a:t>
            </a:r>
            <a:r>
              <a:rPr lang="zh-CN" altLang="en-US" dirty="0"/>
              <a:t>时代，主观</a:t>
            </a:r>
            <a:r>
              <a:rPr lang="en-US" altLang="zh-CN" dirty="0"/>
              <a:t>+</a:t>
            </a:r>
            <a:r>
              <a:rPr lang="zh-CN" altLang="en-US" dirty="0"/>
              <a:t>客观，结束了</a:t>
            </a:r>
            <a:r>
              <a:rPr lang="en-US" altLang="zh-CN" dirty="0"/>
              <a:t>…</a:t>
            </a:r>
            <a:r>
              <a:rPr lang="zh-CN" altLang="en-US" dirty="0"/>
              <a:t>实现了</a:t>
            </a:r>
            <a:r>
              <a:rPr lang="en-US" altLang="zh-CN" dirty="0"/>
              <a:t>…</a:t>
            </a:r>
            <a:r>
              <a:rPr lang="zh-CN" altLang="en-US" dirty="0"/>
              <a:t>开创了</a:t>
            </a:r>
            <a:r>
              <a:rPr lang="en-US" altLang="zh-CN" dirty="0"/>
              <a:t>…</a:t>
            </a:r>
            <a:r>
              <a:rPr lang="zh-CN" altLang="en-US" dirty="0"/>
              <a:t>）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81654394"/>
      </p:ext>
    </p:extLst>
  </p:cSld>
  <p:clrMapOvr>
    <a:masterClrMapping/>
  </p:clrMapOvr>
  <p:transition>
    <p:wheel spokes="8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F258C526-5128-6FDF-207F-7166B49FA3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664" y="2068235"/>
            <a:ext cx="5565140" cy="400169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860B004D-7E49-4148-BBE2-305C0AF063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512" y="706467"/>
            <a:ext cx="6780784" cy="868895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0EE71EDF-10D5-016E-785A-DB5F900A0E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6536" y="1840230"/>
            <a:ext cx="5892800" cy="445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189543"/>
      </p:ext>
    </p:extLst>
  </p:cSld>
  <p:clrMapOvr>
    <a:masterClrMapping/>
  </p:clrMapOvr>
  <p:transition>
    <p:wheel spokes="8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1EF335A-252F-5B05-6605-0DC75B946B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25780"/>
            <a:ext cx="8068580" cy="2928316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02749C6E-B0DD-AF31-C34E-4277A55FFE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2512" y="2636012"/>
            <a:ext cx="5657088" cy="569124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04211A8F-56BC-8B45-492A-9D8A8EE3990B}"/>
              </a:ext>
            </a:extLst>
          </p:cNvPr>
          <p:cNvSpPr txBox="1"/>
          <p:nvPr/>
        </p:nvSpPr>
        <p:spPr>
          <a:xfrm>
            <a:off x="920496" y="3652865"/>
            <a:ext cx="1996439" cy="55688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just">
              <a:lnSpc>
                <a:spcPct val="125000"/>
              </a:lnSpc>
              <a:defRPr kumimoji="1" sz="280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defRPr>
            </a:lvl1pPr>
          </a:lstStyle>
          <a:p>
            <a:pPr algn="ctr"/>
            <a:r>
              <a:rPr lang="en-US" altLang="zh-CN" dirty="0"/>
              <a:t>When-</a:t>
            </a:r>
            <a:r>
              <a:rPr lang="zh-CN" altLang="en-US" dirty="0"/>
              <a:t>时间</a:t>
            </a:r>
            <a:endParaRPr lang="en-US" altLang="zh-CN" dirty="0"/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AD56D91B-181E-9FA7-8846-ADB44E3770AD}"/>
              </a:ext>
            </a:extLst>
          </p:cNvPr>
          <p:cNvSpPr/>
          <p:nvPr/>
        </p:nvSpPr>
        <p:spPr>
          <a:xfrm>
            <a:off x="10479024" y="2636011"/>
            <a:ext cx="868680" cy="56912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9A75887-4A9A-D847-6FFB-E19AADCAB7A0}"/>
              </a:ext>
            </a:extLst>
          </p:cNvPr>
          <p:cNvSpPr txBox="1"/>
          <p:nvPr/>
        </p:nvSpPr>
        <p:spPr>
          <a:xfrm>
            <a:off x="920496" y="4584653"/>
            <a:ext cx="2215896" cy="55688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just">
              <a:lnSpc>
                <a:spcPct val="125000"/>
              </a:lnSpc>
              <a:defRPr kumimoji="1" sz="280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defRPr>
            </a:lvl1pPr>
          </a:lstStyle>
          <a:p>
            <a:pPr algn="ctr"/>
            <a:r>
              <a:rPr lang="en-US" altLang="zh-CN" dirty="0"/>
              <a:t>Where-</a:t>
            </a:r>
            <a:r>
              <a:rPr lang="zh-CN" altLang="en-US" dirty="0"/>
              <a:t>地点</a:t>
            </a:r>
            <a:endParaRPr lang="en-US" altLang="zh-CN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AD75C8DA-CA37-BF13-3B12-F22C9E6F2575}"/>
              </a:ext>
            </a:extLst>
          </p:cNvPr>
          <p:cNvSpPr txBox="1"/>
          <p:nvPr/>
        </p:nvSpPr>
        <p:spPr>
          <a:xfrm>
            <a:off x="920496" y="5516441"/>
            <a:ext cx="5340095" cy="55688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just">
              <a:lnSpc>
                <a:spcPct val="125000"/>
              </a:lnSpc>
              <a:defRPr kumimoji="1" sz="280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defRPr>
            </a:lvl1pPr>
          </a:lstStyle>
          <a:p>
            <a:pPr algn="ctr"/>
            <a:r>
              <a:rPr lang="en-US" altLang="zh-CN" dirty="0"/>
              <a:t>Who-</a:t>
            </a:r>
            <a:r>
              <a:rPr lang="zh-CN" altLang="en-US" dirty="0"/>
              <a:t>人物（统治者、被统治者）</a:t>
            </a:r>
            <a:endParaRPr lang="en-US" altLang="zh-CN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E4D74DC0-F6F1-22CD-EBAE-144BEEB32AAC}"/>
              </a:ext>
            </a:extLst>
          </p:cNvPr>
          <p:cNvSpPr txBox="1"/>
          <p:nvPr/>
        </p:nvSpPr>
        <p:spPr>
          <a:xfrm>
            <a:off x="5044441" y="3652865"/>
            <a:ext cx="4447031" cy="55688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just">
              <a:lnSpc>
                <a:spcPct val="125000"/>
              </a:lnSpc>
              <a:defRPr kumimoji="1" sz="280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defRPr>
            </a:lvl1pPr>
          </a:lstStyle>
          <a:p>
            <a:pPr algn="ctr"/>
            <a:r>
              <a:rPr lang="en-US" altLang="zh-CN" dirty="0"/>
              <a:t>What-</a:t>
            </a:r>
            <a:r>
              <a:rPr lang="zh-CN" altLang="en-US" dirty="0"/>
              <a:t>内容（范围、程度）</a:t>
            </a:r>
            <a:endParaRPr lang="en-US" altLang="zh-CN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514349E1-998C-0C9A-73F4-7C0F167CBA96}"/>
              </a:ext>
            </a:extLst>
          </p:cNvPr>
          <p:cNvSpPr txBox="1"/>
          <p:nvPr/>
        </p:nvSpPr>
        <p:spPr>
          <a:xfrm>
            <a:off x="5044441" y="4584653"/>
            <a:ext cx="2865119" cy="55688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just">
              <a:lnSpc>
                <a:spcPct val="125000"/>
              </a:lnSpc>
              <a:defRPr kumimoji="1" sz="280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defRPr>
            </a:lvl1pPr>
          </a:lstStyle>
          <a:p>
            <a:pPr algn="ctr"/>
            <a:r>
              <a:rPr lang="en-US" altLang="zh-CN" dirty="0"/>
              <a:t>Why-</a:t>
            </a:r>
            <a:r>
              <a:rPr lang="zh-CN" altLang="en-US" dirty="0"/>
              <a:t>原因、背景</a:t>
            </a:r>
            <a:endParaRPr lang="en-US" altLang="zh-CN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83930F88-F35F-E12A-09F0-1E232C4249C6}"/>
              </a:ext>
            </a:extLst>
          </p:cNvPr>
          <p:cNvSpPr txBox="1"/>
          <p:nvPr/>
        </p:nvSpPr>
        <p:spPr>
          <a:xfrm>
            <a:off x="7062740" y="5516441"/>
            <a:ext cx="4284964" cy="55688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just">
              <a:lnSpc>
                <a:spcPct val="125000"/>
              </a:lnSpc>
              <a:defRPr kumimoji="1" sz="280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defRPr>
            </a:lvl1pPr>
          </a:lstStyle>
          <a:p>
            <a:pPr algn="ctr"/>
            <a:r>
              <a:rPr lang="en-US" altLang="zh-CN" dirty="0"/>
              <a:t>how-</a:t>
            </a:r>
            <a:r>
              <a:rPr lang="zh-CN" altLang="en-US" dirty="0"/>
              <a:t>影响（范围、程度）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662207179"/>
      </p:ext>
    </p:extLst>
  </p:cSld>
  <p:clrMapOvr>
    <a:masterClrMapping/>
  </p:clrMapOvr>
  <p:transition>
    <p:wheel spokes="8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D2BA360E-6F0A-817C-5A6C-34E5A7E6135C}"/>
              </a:ext>
            </a:extLst>
          </p:cNvPr>
          <p:cNvSpPr txBox="1"/>
          <p:nvPr/>
        </p:nvSpPr>
        <p:spPr>
          <a:xfrm>
            <a:off x="1432272" y="607671"/>
            <a:ext cx="9327453" cy="163410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just">
              <a:lnSpc>
                <a:spcPct val="125000"/>
              </a:lnSpc>
              <a:defRPr kumimoji="1" sz="280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defRPr>
            </a:lvl1pPr>
          </a:lstStyle>
          <a:p>
            <a:r>
              <a:rPr lang="zh-CN" altLang="en-US" dirty="0"/>
              <a:t>图表类型题</a:t>
            </a:r>
            <a:endParaRPr lang="en-US" altLang="zh-CN" dirty="0"/>
          </a:p>
          <a:p>
            <a:r>
              <a:rPr lang="en-US" altLang="zh-CN" dirty="0"/>
              <a:t>	1.</a:t>
            </a:r>
            <a:r>
              <a:rPr lang="zh-CN" altLang="en-US" dirty="0"/>
              <a:t>横看，看到什么变化或不同，写原因，得出结论</a:t>
            </a:r>
            <a:endParaRPr lang="en-US" altLang="zh-CN" dirty="0"/>
          </a:p>
          <a:p>
            <a:r>
              <a:rPr lang="en-US" altLang="zh-CN" dirty="0"/>
              <a:t>	2.</a:t>
            </a:r>
            <a:r>
              <a:rPr lang="zh-CN" altLang="en-US" dirty="0"/>
              <a:t>纵看，看到什么变化或不同，写原因，得出结论</a:t>
            </a:r>
            <a:endParaRPr lang="en-US" altLang="zh-CN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6070A6ED-9724-4D31-6C9E-A2F1058891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889" y="2813673"/>
            <a:ext cx="11514217" cy="3297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147074"/>
      </p:ext>
    </p:extLst>
  </p:cSld>
  <p:clrMapOvr>
    <a:masterClrMapping/>
  </p:clrMapOvr>
  <p:transition>
    <p:wheel spokes="8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BEA65B69-DCE9-5516-E5C2-13D632B711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5945" y="450850"/>
            <a:ext cx="5676900" cy="5956300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66A6A1EC-DB40-E7FE-99C3-3A4F09A50172}"/>
              </a:ext>
            </a:extLst>
          </p:cNvPr>
          <p:cNvSpPr txBox="1"/>
          <p:nvPr/>
        </p:nvSpPr>
        <p:spPr>
          <a:xfrm>
            <a:off x="329155" y="871425"/>
            <a:ext cx="5637276" cy="486575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just">
              <a:lnSpc>
                <a:spcPct val="125000"/>
              </a:lnSpc>
              <a:defRPr kumimoji="1" sz="280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defRPr>
            </a:lvl1pPr>
          </a:lstStyle>
          <a:p>
            <a:r>
              <a:rPr lang="zh-CN" altLang="en-US" dirty="0"/>
              <a:t>从“</a:t>
            </a:r>
            <a:r>
              <a:rPr lang="en-US" altLang="zh-CN" dirty="0"/>
              <a:t>XX</a:t>
            </a:r>
            <a:r>
              <a:rPr lang="zh-CN" altLang="en-US" dirty="0"/>
              <a:t>与</a:t>
            </a:r>
            <a:r>
              <a:rPr lang="en-US" altLang="zh-CN" dirty="0"/>
              <a:t>XX</a:t>
            </a:r>
            <a:r>
              <a:rPr lang="zh-CN" altLang="en-US" dirty="0"/>
              <a:t>”角度分析事件或现象</a:t>
            </a:r>
            <a:endParaRPr lang="en-US" altLang="zh-CN" dirty="0"/>
          </a:p>
          <a:p>
            <a:r>
              <a:rPr lang="en-US" altLang="zh-CN" dirty="0"/>
              <a:t>	1.</a:t>
            </a:r>
            <a:r>
              <a:rPr lang="zh-CN" altLang="en-US" dirty="0"/>
              <a:t>“主观与客观”，</a:t>
            </a:r>
            <a:r>
              <a:rPr lang="en-US" altLang="zh-CN" dirty="0"/>
              <a:t>XX</a:t>
            </a:r>
            <a:r>
              <a:rPr lang="zh-CN" altLang="en-US" dirty="0"/>
              <a:t>事件或现象的</a:t>
            </a:r>
            <a:r>
              <a:rPr lang="zh-CN" altLang="en-US" dirty="0">
                <a:solidFill>
                  <a:srgbClr val="FFC000"/>
                </a:solidFill>
              </a:rPr>
              <a:t>主观目的是</a:t>
            </a:r>
            <a:r>
              <a:rPr lang="en-US" altLang="zh-CN" dirty="0">
                <a:solidFill>
                  <a:srgbClr val="FFC000"/>
                </a:solidFill>
              </a:rPr>
              <a:t>……,</a:t>
            </a:r>
            <a:r>
              <a:rPr lang="zh-CN" altLang="en-US" dirty="0">
                <a:solidFill>
                  <a:srgbClr val="FFC000"/>
                </a:solidFill>
              </a:rPr>
              <a:t>客观结果是</a:t>
            </a:r>
            <a:r>
              <a:rPr lang="en-US" altLang="zh-CN" dirty="0">
                <a:solidFill>
                  <a:srgbClr val="FFC000"/>
                </a:solidFill>
              </a:rPr>
              <a:t>……</a:t>
            </a:r>
          </a:p>
          <a:p>
            <a:r>
              <a:rPr lang="en-US" altLang="zh-CN" dirty="0"/>
              <a:t>	2.</a:t>
            </a:r>
            <a:r>
              <a:rPr lang="zh-CN" altLang="en-US" dirty="0"/>
              <a:t>“动机与后果”，</a:t>
            </a:r>
            <a:r>
              <a:rPr lang="en-US" altLang="zh-CN" dirty="0"/>
              <a:t> XX</a:t>
            </a:r>
            <a:r>
              <a:rPr lang="zh-CN" altLang="en-US" dirty="0"/>
              <a:t>事件或现象的</a:t>
            </a:r>
            <a:r>
              <a:rPr lang="zh-CN" altLang="en-US" dirty="0">
                <a:solidFill>
                  <a:srgbClr val="FFC000"/>
                </a:solidFill>
              </a:rPr>
              <a:t>动机是</a:t>
            </a:r>
            <a:r>
              <a:rPr lang="en-US" altLang="zh-CN" dirty="0">
                <a:solidFill>
                  <a:srgbClr val="FFC000"/>
                </a:solidFill>
              </a:rPr>
              <a:t>……</a:t>
            </a:r>
            <a:r>
              <a:rPr lang="zh-CN" altLang="en-US" dirty="0">
                <a:solidFill>
                  <a:srgbClr val="FFC000"/>
                </a:solidFill>
              </a:rPr>
              <a:t>，后果是</a:t>
            </a:r>
            <a:r>
              <a:rPr lang="en-US" altLang="zh-CN" dirty="0">
                <a:solidFill>
                  <a:srgbClr val="FFC000"/>
                </a:solidFill>
              </a:rPr>
              <a:t>……</a:t>
            </a:r>
          </a:p>
          <a:p>
            <a:r>
              <a:rPr lang="en-US" altLang="zh-CN" dirty="0"/>
              <a:t>	3.</a:t>
            </a:r>
            <a:r>
              <a:rPr lang="zh-CN" altLang="en-US" dirty="0"/>
              <a:t>“相同与不同”，</a:t>
            </a:r>
            <a:r>
              <a:rPr lang="en-US" altLang="zh-CN" dirty="0"/>
              <a:t> XX</a:t>
            </a:r>
            <a:r>
              <a:rPr lang="zh-CN" altLang="en-US" dirty="0"/>
              <a:t>事件或现象的</a:t>
            </a:r>
            <a:r>
              <a:rPr lang="zh-CN" altLang="en-US" dirty="0">
                <a:solidFill>
                  <a:srgbClr val="FFC000"/>
                </a:solidFill>
              </a:rPr>
              <a:t>相同点是</a:t>
            </a:r>
            <a:r>
              <a:rPr lang="en-US" altLang="zh-CN" dirty="0">
                <a:solidFill>
                  <a:srgbClr val="FFC000"/>
                </a:solidFill>
              </a:rPr>
              <a:t>……</a:t>
            </a:r>
            <a:r>
              <a:rPr lang="zh-CN" altLang="en-US" dirty="0">
                <a:solidFill>
                  <a:srgbClr val="FFC000"/>
                </a:solidFill>
              </a:rPr>
              <a:t>，不同点是</a:t>
            </a:r>
            <a:r>
              <a:rPr lang="en-US" altLang="zh-CN" dirty="0">
                <a:solidFill>
                  <a:srgbClr val="FFC000"/>
                </a:solidFill>
              </a:rPr>
              <a:t>……</a:t>
            </a:r>
          </a:p>
        </p:txBody>
      </p:sp>
    </p:spTree>
    <p:extLst>
      <p:ext uri="{BB962C8B-B14F-4D97-AF65-F5344CB8AC3E}">
        <p14:creationId xmlns:p14="http://schemas.microsoft.com/office/powerpoint/2010/main" val="3755398997"/>
      </p:ext>
    </p:extLst>
  </p:cSld>
  <p:clrMapOvr>
    <a:masterClrMapping/>
  </p:clrMapOvr>
  <p:transition>
    <p:wheel spokes="8"/>
  </p:transition>
</p:sld>
</file>

<file path=ppt/theme/theme1.xml><?xml version="1.0" encoding="utf-8"?>
<a:theme xmlns:a="http://schemas.openxmlformats.org/drawingml/2006/main" name="Office 主题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</TotalTime>
  <Words>972</Words>
  <Application>Microsoft Macintosh PowerPoint</Application>
  <PresentationFormat>宽屏</PresentationFormat>
  <Paragraphs>75</Paragraphs>
  <Slides>21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28" baseType="lpstr">
      <vt:lpstr>等线</vt:lpstr>
      <vt:lpstr>KaiTi</vt:lpstr>
      <vt:lpstr>微软雅黑</vt:lpstr>
      <vt:lpstr>Arial</vt:lpstr>
      <vt:lpstr>Calibri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Office</cp:lastModifiedBy>
  <cp:revision>166</cp:revision>
  <dcterms:modified xsi:type="dcterms:W3CDTF">2026-06-11T01:27:59Z</dcterms:modified>
</cp:coreProperties>
</file>